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FE22DD-3926-4C2F-B5F5-54291A6E7E8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5D9E196-CBB4-4B10-A5C0-D9A73820B1EA}">
      <dgm:prSet phldrT="[文本]"/>
      <dgm:spPr/>
      <dgm:t>
        <a:bodyPr/>
        <a:lstStyle/>
        <a:p>
          <a:r>
            <a:rPr lang="zh-CN" altLang="en-US" dirty="0" smtClean="0"/>
            <a:t>纪检机构</a:t>
          </a:r>
          <a:endParaRPr lang="zh-CN" altLang="en-US" dirty="0"/>
        </a:p>
      </dgm:t>
    </dgm:pt>
    <dgm:pt modelId="{D4C15ED6-5503-44AE-9939-BD3A95B0568B}" type="parTrans" cxnId="{B5F578F5-D06D-485E-AC76-552DE4123E80}">
      <dgm:prSet/>
      <dgm:spPr/>
      <dgm:t>
        <a:bodyPr/>
        <a:lstStyle/>
        <a:p>
          <a:endParaRPr lang="zh-CN" altLang="en-US"/>
        </a:p>
      </dgm:t>
    </dgm:pt>
    <dgm:pt modelId="{89C7B1E0-6D36-4D97-B80E-59CA013098F5}" type="sibTrans" cxnId="{B5F578F5-D06D-485E-AC76-552DE4123E80}">
      <dgm:prSet/>
      <dgm:spPr/>
      <dgm:t>
        <a:bodyPr/>
        <a:lstStyle/>
        <a:p>
          <a:r>
            <a:rPr lang="zh-CN" altLang="en-US" dirty="0" smtClean="0"/>
            <a:t>检查</a:t>
          </a:r>
          <a:endParaRPr lang="zh-CN" altLang="en-US" dirty="0"/>
        </a:p>
      </dgm:t>
    </dgm:pt>
    <dgm:pt modelId="{7544E7E1-61EF-447A-A584-BCA4CDA447E7}">
      <dgm:prSet phldrT="[文本]"/>
      <dgm:spPr/>
      <dgm:t>
        <a:bodyPr/>
        <a:lstStyle/>
        <a:p>
          <a:r>
            <a:rPr lang="zh-CN" altLang="en-US" dirty="0" smtClean="0"/>
            <a:t>执行机构</a:t>
          </a:r>
          <a:endParaRPr lang="zh-CN" altLang="en-US" dirty="0"/>
        </a:p>
      </dgm:t>
    </dgm:pt>
    <dgm:pt modelId="{F54F55BE-66D6-4269-8552-93907C491C38}" type="parTrans" cxnId="{286ABA17-8812-444D-8844-5326CFD504DD}">
      <dgm:prSet/>
      <dgm:spPr/>
      <dgm:t>
        <a:bodyPr/>
        <a:lstStyle/>
        <a:p>
          <a:endParaRPr lang="zh-CN" altLang="en-US"/>
        </a:p>
      </dgm:t>
    </dgm:pt>
    <dgm:pt modelId="{0F2B7331-5E5E-4AFA-889C-A31688F58D62}" type="sibTrans" cxnId="{286ABA17-8812-444D-8844-5326CFD504DD}">
      <dgm:prSet/>
      <dgm:spPr/>
      <dgm:t>
        <a:bodyPr/>
        <a:lstStyle/>
        <a:p>
          <a:r>
            <a:rPr lang="zh-CN" altLang="en-US" dirty="0" smtClean="0"/>
            <a:t>执法</a:t>
          </a:r>
          <a:endParaRPr lang="zh-CN" altLang="en-US" dirty="0"/>
        </a:p>
      </dgm:t>
    </dgm:pt>
    <dgm:pt modelId="{457046C4-F867-4D7F-AA8B-A84AFA89D00A}">
      <dgm:prSet phldrT="[文本]"/>
      <dgm:spPr/>
      <dgm:t>
        <a:bodyPr/>
        <a:lstStyle/>
        <a:p>
          <a:r>
            <a:rPr lang="zh-CN" altLang="en-US" dirty="0" smtClean="0"/>
            <a:t>社会</a:t>
          </a:r>
          <a:endParaRPr lang="zh-CN" altLang="en-US" dirty="0"/>
        </a:p>
      </dgm:t>
    </dgm:pt>
    <dgm:pt modelId="{00853318-5094-4BDB-915D-9FE5B982344B}" type="parTrans" cxnId="{67DD1729-29BB-43D6-8FEE-14078C9FCC49}">
      <dgm:prSet/>
      <dgm:spPr/>
      <dgm:t>
        <a:bodyPr/>
        <a:lstStyle/>
        <a:p>
          <a:endParaRPr lang="zh-CN" altLang="en-US"/>
        </a:p>
      </dgm:t>
    </dgm:pt>
    <dgm:pt modelId="{9D45506D-4225-42BD-B729-9187AB61C2F4}" type="sibTrans" cxnId="{67DD1729-29BB-43D6-8FEE-14078C9FCC49}">
      <dgm:prSet/>
      <dgm:spPr/>
      <dgm:t>
        <a:bodyPr/>
        <a:lstStyle/>
        <a:p>
          <a:r>
            <a:rPr lang="zh-CN" altLang="en-US" dirty="0" smtClean="0"/>
            <a:t>维权</a:t>
          </a:r>
          <a:endParaRPr lang="zh-CN" altLang="en-US" dirty="0"/>
        </a:p>
      </dgm:t>
    </dgm:pt>
    <dgm:pt modelId="{1959C9CB-03BC-48C7-8980-2B516E7064DE}" type="pres">
      <dgm:prSet presAssocID="{65FE22DD-3926-4C2F-B5F5-54291A6E7E8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88BEC09-948E-48C9-85B0-CE35E6230F20}" type="pres">
      <dgm:prSet presAssocID="{B5D9E196-CBB4-4B10-A5C0-D9A73820B1EA}" presName="node" presStyleLbl="node1" presStyleIdx="0" presStyleCnt="3" custScaleX="75465" custScaleY="75947" custRadScaleRad="138638" custRadScaleInc="6550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A27B13-3DF0-426C-B5FE-6B5ACD1344FD}" type="pres">
      <dgm:prSet presAssocID="{89C7B1E0-6D36-4D97-B80E-59CA013098F5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DD151DA1-EC10-4E87-A7A3-70D92536CEF6}" type="pres">
      <dgm:prSet presAssocID="{89C7B1E0-6D36-4D97-B80E-59CA013098F5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2F93673C-7D6F-4F79-9D1D-6B2A94B877F1}" type="pres">
      <dgm:prSet presAssocID="{7544E7E1-61EF-447A-A584-BCA4CDA447E7}" presName="node" presStyleLbl="node1" presStyleIdx="1" presStyleCnt="3" custScaleX="75593" custScaleY="7886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BF77D10-1F30-43F5-A2F9-D0D295F6F025}" type="pres">
      <dgm:prSet presAssocID="{0F2B7331-5E5E-4AFA-889C-A31688F58D62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B28BDFB9-D474-481A-A352-D6D7133CE92C}" type="pres">
      <dgm:prSet presAssocID="{0F2B7331-5E5E-4AFA-889C-A31688F58D62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DAF7ADE6-A16C-47FC-8F2C-168CD859F82D}" type="pres">
      <dgm:prSet presAssocID="{457046C4-F867-4D7F-AA8B-A84AFA89D00A}" presName="node" presStyleLbl="node1" presStyleIdx="2" presStyleCnt="3" custScaleX="78076" custScaleY="7687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CEDFA8D-B90E-435E-BD28-C8BD3B200016}" type="pres">
      <dgm:prSet presAssocID="{9D45506D-4225-42BD-B729-9187AB61C2F4}" presName="sibTrans" presStyleLbl="sibTrans2D1" presStyleIdx="2" presStyleCnt="3" custAng="2522436" custLinFactY="7741" custLinFactNeighborX="-4433" custLinFactNeighborY="100000"/>
      <dgm:spPr/>
      <dgm:t>
        <a:bodyPr/>
        <a:lstStyle/>
        <a:p>
          <a:endParaRPr lang="zh-CN" altLang="en-US"/>
        </a:p>
      </dgm:t>
    </dgm:pt>
    <dgm:pt modelId="{00149F1E-7B41-4E6E-87B9-BD481E48E7CF}" type="pres">
      <dgm:prSet presAssocID="{9D45506D-4225-42BD-B729-9187AB61C2F4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</dgm:ptLst>
  <dgm:cxnLst>
    <dgm:cxn modelId="{5AA6C972-1711-4AA0-8AF3-3D0A9C7C8F5A}" type="presOf" srcId="{7544E7E1-61EF-447A-A584-BCA4CDA447E7}" destId="{2F93673C-7D6F-4F79-9D1D-6B2A94B877F1}" srcOrd="0" destOrd="0" presId="urn:microsoft.com/office/officeart/2005/8/layout/cycle2"/>
    <dgm:cxn modelId="{47F257A2-ADC6-4D69-A157-F8C630AEB7B2}" type="presOf" srcId="{89C7B1E0-6D36-4D97-B80E-59CA013098F5}" destId="{DD151DA1-EC10-4E87-A7A3-70D92536CEF6}" srcOrd="1" destOrd="0" presId="urn:microsoft.com/office/officeart/2005/8/layout/cycle2"/>
    <dgm:cxn modelId="{E1DDFB07-A470-4F82-9817-2E948A14CBED}" type="presOf" srcId="{0F2B7331-5E5E-4AFA-889C-A31688F58D62}" destId="{B28BDFB9-D474-481A-A352-D6D7133CE92C}" srcOrd="1" destOrd="0" presId="urn:microsoft.com/office/officeart/2005/8/layout/cycle2"/>
    <dgm:cxn modelId="{B5F578F5-D06D-485E-AC76-552DE4123E80}" srcId="{65FE22DD-3926-4C2F-B5F5-54291A6E7E8E}" destId="{B5D9E196-CBB4-4B10-A5C0-D9A73820B1EA}" srcOrd="0" destOrd="0" parTransId="{D4C15ED6-5503-44AE-9939-BD3A95B0568B}" sibTransId="{89C7B1E0-6D36-4D97-B80E-59CA013098F5}"/>
    <dgm:cxn modelId="{67DD1729-29BB-43D6-8FEE-14078C9FCC49}" srcId="{65FE22DD-3926-4C2F-B5F5-54291A6E7E8E}" destId="{457046C4-F867-4D7F-AA8B-A84AFA89D00A}" srcOrd="2" destOrd="0" parTransId="{00853318-5094-4BDB-915D-9FE5B982344B}" sibTransId="{9D45506D-4225-42BD-B729-9187AB61C2F4}"/>
    <dgm:cxn modelId="{49B6157D-DAEF-477F-96B2-14FC7629BD25}" type="presOf" srcId="{0F2B7331-5E5E-4AFA-889C-A31688F58D62}" destId="{2BF77D10-1F30-43F5-A2F9-D0D295F6F025}" srcOrd="0" destOrd="0" presId="urn:microsoft.com/office/officeart/2005/8/layout/cycle2"/>
    <dgm:cxn modelId="{286ABA17-8812-444D-8844-5326CFD504DD}" srcId="{65FE22DD-3926-4C2F-B5F5-54291A6E7E8E}" destId="{7544E7E1-61EF-447A-A584-BCA4CDA447E7}" srcOrd="1" destOrd="0" parTransId="{F54F55BE-66D6-4269-8552-93907C491C38}" sibTransId="{0F2B7331-5E5E-4AFA-889C-A31688F58D62}"/>
    <dgm:cxn modelId="{0C1DD753-86E0-4673-8461-B990B37A6F7F}" type="presOf" srcId="{B5D9E196-CBB4-4B10-A5C0-D9A73820B1EA}" destId="{F88BEC09-948E-48C9-85B0-CE35E6230F20}" srcOrd="0" destOrd="0" presId="urn:microsoft.com/office/officeart/2005/8/layout/cycle2"/>
    <dgm:cxn modelId="{54B33FF0-B317-4627-AA4B-57F8C9742683}" type="presOf" srcId="{9D45506D-4225-42BD-B729-9187AB61C2F4}" destId="{8CEDFA8D-B90E-435E-BD28-C8BD3B200016}" srcOrd="0" destOrd="0" presId="urn:microsoft.com/office/officeart/2005/8/layout/cycle2"/>
    <dgm:cxn modelId="{8CB1138A-43B5-40EF-80AA-E72F16E4D89C}" type="presOf" srcId="{9D45506D-4225-42BD-B729-9187AB61C2F4}" destId="{00149F1E-7B41-4E6E-87B9-BD481E48E7CF}" srcOrd="1" destOrd="0" presId="urn:microsoft.com/office/officeart/2005/8/layout/cycle2"/>
    <dgm:cxn modelId="{F177668D-6A12-41EC-AF11-FA22730AC2DD}" type="presOf" srcId="{89C7B1E0-6D36-4D97-B80E-59CA013098F5}" destId="{72A27B13-3DF0-426C-B5FE-6B5ACD1344FD}" srcOrd="0" destOrd="0" presId="urn:microsoft.com/office/officeart/2005/8/layout/cycle2"/>
    <dgm:cxn modelId="{4AE5B4F6-EE87-481B-92BD-F0E6A68F2225}" type="presOf" srcId="{65FE22DD-3926-4C2F-B5F5-54291A6E7E8E}" destId="{1959C9CB-03BC-48C7-8980-2B516E7064DE}" srcOrd="0" destOrd="0" presId="urn:microsoft.com/office/officeart/2005/8/layout/cycle2"/>
    <dgm:cxn modelId="{D7B9D8CE-A229-4C6B-AAFC-ADD92622188F}" type="presOf" srcId="{457046C4-F867-4D7F-AA8B-A84AFA89D00A}" destId="{DAF7ADE6-A16C-47FC-8F2C-168CD859F82D}" srcOrd="0" destOrd="0" presId="urn:microsoft.com/office/officeart/2005/8/layout/cycle2"/>
    <dgm:cxn modelId="{50AF5834-A59C-401F-92C8-AF6BEF4EEA86}" type="presParOf" srcId="{1959C9CB-03BC-48C7-8980-2B516E7064DE}" destId="{F88BEC09-948E-48C9-85B0-CE35E6230F20}" srcOrd="0" destOrd="0" presId="urn:microsoft.com/office/officeart/2005/8/layout/cycle2"/>
    <dgm:cxn modelId="{EF52918E-8253-4E75-88DC-F318524E08D3}" type="presParOf" srcId="{1959C9CB-03BC-48C7-8980-2B516E7064DE}" destId="{72A27B13-3DF0-426C-B5FE-6B5ACD1344FD}" srcOrd="1" destOrd="0" presId="urn:microsoft.com/office/officeart/2005/8/layout/cycle2"/>
    <dgm:cxn modelId="{D8F9794D-617A-4CF5-A91F-C28245DA7905}" type="presParOf" srcId="{72A27B13-3DF0-426C-B5FE-6B5ACD1344FD}" destId="{DD151DA1-EC10-4E87-A7A3-70D92536CEF6}" srcOrd="0" destOrd="0" presId="urn:microsoft.com/office/officeart/2005/8/layout/cycle2"/>
    <dgm:cxn modelId="{51FE4364-EB5D-445C-98CC-26F31B3F1190}" type="presParOf" srcId="{1959C9CB-03BC-48C7-8980-2B516E7064DE}" destId="{2F93673C-7D6F-4F79-9D1D-6B2A94B877F1}" srcOrd="2" destOrd="0" presId="urn:microsoft.com/office/officeart/2005/8/layout/cycle2"/>
    <dgm:cxn modelId="{C2CA9DFD-C5DC-4D47-A49B-5ABAB78D52F3}" type="presParOf" srcId="{1959C9CB-03BC-48C7-8980-2B516E7064DE}" destId="{2BF77D10-1F30-43F5-A2F9-D0D295F6F025}" srcOrd="3" destOrd="0" presId="urn:microsoft.com/office/officeart/2005/8/layout/cycle2"/>
    <dgm:cxn modelId="{6190F29A-E69C-4576-951C-89D5C7836B59}" type="presParOf" srcId="{2BF77D10-1F30-43F5-A2F9-D0D295F6F025}" destId="{B28BDFB9-D474-481A-A352-D6D7133CE92C}" srcOrd="0" destOrd="0" presId="urn:microsoft.com/office/officeart/2005/8/layout/cycle2"/>
    <dgm:cxn modelId="{2B622C86-6E82-4571-A7A7-CD65AA9E9BC2}" type="presParOf" srcId="{1959C9CB-03BC-48C7-8980-2B516E7064DE}" destId="{DAF7ADE6-A16C-47FC-8F2C-168CD859F82D}" srcOrd="4" destOrd="0" presId="urn:microsoft.com/office/officeart/2005/8/layout/cycle2"/>
    <dgm:cxn modelId="{B442BFCD-50D4-4F10-A9D2-8D9B439E4709}" type="presParOf" srcId="{1959C9CB-03BC-48C7-8980-2B516E7064DE}" destId="{8CEDFA8D-B90E-435E-BD28-C8BD3B200016}" srcOrd="5" destOrd="0" presId="urn:microsoft.com/office/officeart/2005/8/layout/cycle2"/>
    <dgm:cxn modelId="{3DFA20AA-403F-49DE-8EE8-547A34A64B00}" type="presParOf" srcId="{8CEDFA8D-B90E-435E-BD28-C8BD3B200016}" destId="{00149F1E-7B41-4E6E-87B9-BD481E48E7C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84C47B-ADF5-42CF-8423-A493939224BF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D51483F-E6DF-4B4E-858A-4120A75E30FC}">
      <dgm:prSet phldrT="[文本]"/>
      <dgm:spPr/>
      <dgm:t>
        <a:bodyPr/>
        <a:lstStyle/>
        <a:p>
          <a:r>
            <a:rPr lang="zh-CN" altLang="en-US" dirty="0" smtClean="0"/>
            <a:t>主动执行的特点</a:t>
          </a:r>
          <a:endParaRPr lang="zh-CN" altLang="en-US" dirty="0"/>
        </a:p>
      </dgm:t>
    </dgm:pt>
    <dgm:pt modelId="{EBE6C5BB-E77C-4EF2-9B4C-3AF2002AC5B4}" type="parTrans" cxnId="{584DC7F0-5F50-4D52-B47E-F2323DEB9066}">
      <dgm:prSet/>
      <dgm:spPr/>
      <dgm:t>
        <a:bodyPr/>
        <a:lstStyle/>
        <a:p>
          <a:endParaRPr lang="zh-CN" altLang="en-US"/>
        </a:p>
      </dgm:t>
    </dgm:pt>
    <dgm:pt modelId="{71FA0A01-224C-4A0E-8DB5-A4FA98339323}" type="sibTrans" cxnId="{584DC7F0-5F50-4D52-B47E-F2323DEB9066}">
      <dgm:prSet/>
      <dgm:spPr/>
      <dgm:t>
        <a:bodyPr/>
        <a:lstStyle/>
        <a:p>
          <a:endParaRPr lang="zh-CN" altLang="en-US"/>
        </a:p>
      </dgm:t>
    </dgm:pt>
    <dgm:pt modelId="{D30EC7A0-F472-4472-B093-414E86268062}">
      <dgm:prSet phldrT="[文本]"/>
      <dgm:spPr/>
      <dgm:t>
        <a:bodyPr/>
        <a:lstStyle/>
        <a:p>
          <a:r>
            <a:rPr lang="zh-CN" altLang="en-US" dirty="0" smtClean="0"/>
            <a:t>纪检机构没有监督义务：主动有限预防</a:t>
          </a:r>
          <a:endParaRPr lang="zh-CN" altLang="en-US" dirty="0"/>
        </a:p>
      </dgm:t>
    </dgm:pt>
    <dgm:pt modelId="{47E3D3A5-B0A3-4A9C-9556-2D811CC3CC7B}" type="parTrans" cxnId="{0085982C-C940-4BBA-AB4B-43625D0E3E59}">
      <dgm:prSet/>
      <dgm:spPr/>
      <dgm:t>
        <a:bodyPr/>
        <a:lstStyle/>
        <a:p>
          <a:endParaRPr lang="zh-CN" altLang="en-US"/>
        </a:p>
      </dgm:t>
    </dgm:pt>
    <dgm:pt modelId="{D44926CD-DA04-4B42-9F33-0BE0E77F024E}" type="sibTrans" cxnId="{0085982C-C940-4BBA-AB4B-43625D0E3E59}">
      <dgm:prSet/>
      <dgm:spPr/>
      <dgm:t>
        <a:bodyPr/>
        <a:lstStyle/>
        <a:p>
          <a:endParaRPr lang="zh-CN" altLang="en-US"/>
        </a:p>
      </dgm:t>
    </dgm:pt>
    <dgm:pt modelId="{0C2D75DA-9250-4ACB-A02F-C4F3EA53629D}">
      <dgm:prSet phldrT="[文本]"/>
      <dgm:spPr/>
      <dgm:t>
        <a:bodyPr/>
        <a:lstStyle/>
        <a:p>
          <a:r>
            <a:rPr lang="zh-CN" altLang="en-US" dirty="0" smtClean="0"/>
            <a:t>执法机构自作主张：投诉无效，错案频发</a:t>
          </a:r>
          <a:endParaRPr lang="zh-CN" altLang="en-US" dirty="0"/>
        </a:p>
      </dgm:t>
    </dgm:pt>
    <dgm:pt modelId="{FDA63677-AA5F-4C1B-BCC8-046C6642B562}" type="parTrans" cxnId="{95CBF56D-6FED-4735-A697-0047EFC55A73}">
      <dgm:prSet/>
      <dgm:spPr/>
      <dgm:t>
        <a:bodyPr/>
        <a:lstStyle/>
        <a:p>
          <a:endParaRPr lang="zh-CN" altLang="en-US"/>
        </a:p>
      </dgm:t>
    </dgm:pt>
    <dgm:pt modelId="{9F2992D2-C4CA-497A-95A5-5C0E0B17ADFA}" type="sibTrans" cxnId="{95CBF56D-6FED-4735-A697-0047EFC55A73}">
      <dgm:prSet/>
      <dgm:spPr/>
      <dgm:t>
        <a:bodyPr/>
        <a:lstStyle/>
        <a:p>
          <a:endParaRPr lang="zh-CN" altLang="en-US"/>
        </a:p>
      </dgm:t>
    </dgm:pt>
    <dgm:pt modelId="{84A91DD2-9075-43C0-9998-49795A2A61A5}">
      <dgm:prSet phldrT="[文本]"/>
      <dgm:spPr/>
      <dgm:t>
        <a:bodyPr/>
        <a:lstStyle/>
        <a:p>
          <a:r>
            <a:rPr lang="zh-CN" altLang="en-US" dirty="0" smtClean="0"/>
            <a:t>社会维权成本高：放弃维权</a:t>
          </a:r>
          <a:endParaRPr lang="zh-CN" altLang="en-US" dirty="0"/>
        </a:p>
      </dgm:t>
    </dgm:pt>
    <dgm:pt modelId="{E9539213-8655-40B4-B36E-3A0C56656A9D}" type="parTrans" cxnId="{9E5F7596-50AB-47CF-955C-1F37E5F564C7}">
      <dgm:prSet/>
      <dgm:spPr/>
      <dgm:t>
        <a:bodyPr/>
        <a:lstStyle/>
        <a:p>
          <a:endParaRPr lang="zh-CN" altLang="en-US"/>
        </a:p>
      </dgm:t>
    </dgm:pt>
    <dgm:pt modelId="{9CA4C786-F85D-4441-952B-F37C241BB911}" type="sibTrans" cxnId="{9E5F7596-50AB-47CF-955C-1F37E5F564C7}">
      <dgm:prSet/>
      <dgm:spPr/>
      <dgm:t>
        <a:bodyPr/>
        <a:lstStyle/>
        <a:p>
          <a:endParaRPr lang="zh-CN" altLang="en-US"/>
        </a:p>
      </dgm:t>
    </dgm:pt>
    <dgm:pt modelId="{7483B04A-50FB-4BD6-8676-26CAC7FEB8D6}">
      <dgm:prSet phldrT="[文本]"/>
      <dgm:spPr/>
      <dgm:t>
        <a:bodyPr/>
        <a:lstStyle/>
        <a:p>
          <a:r>
            <a:rPr lang="zh-CN" altLang="en-US" dirty="0" smtClean="0"/>
            <a:t>社会维权依赖于媒体效应</a:t>
          </a:r>
          <a:endParaRPr lang="zh-CN" altLang="en-US" dirty="0"/>
        </a:p>
      </dgm:t>
    </dgm:pt>
    <dgm:pt modelId="{6D549B1A-52CD-465D-BFB9-9062AAA753F2}" type="parTrans" cxnId="{A000F460-1524-4554-91E2-40ED73A41C7B}">
      <dgm:prSet/>
      <dgm:spPr/>
      <dgm:t>
        <a:bodyPr/>
        <a:lstStyle/>
        <a:p>
          <a:endParaRPr lang="zh-CN" altLang="en-US"/>
        </a:p>
      </dgm:t>
    </dgm:pt>
    <dgm:pt modelId="{78B38860-036A-4DBA-904D-7A4E7A5DA034}" type="sibTrans" cxnId="{A000F460-1524-4554-91E2-40ED73A41C7B}">
      <dgm:prSet/>
      <dgm:spPr/>
      <dgm:t>
        <a:bodyPr/>
        <a:lstStyle/>
        <a:p>
          <a:endParaRPr lang="zh-CN" altLang="en-US"/>
        </a:p>
      </dgm:t>
    </dgm:pt>
    <dgm:pt modelId="{3F74CDDD-E2BD-40EA-A8C4-42F75C89FFF8}" type="pres">
      <dgm:prSet presAssocID="{D284C47B-ADF5-42CF-8423-A493939224B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B766D64C-D4C5-48C1-9B53-5D099C8703D2}" type="pres">
      <dgm:prSet presAssocID="{6D51483F-E6DF-4B4E-858A-4120A75E30FC}" presName="root" presStyleCnt="0">
        <dgm:presLayoutVars>
          <dgm:chMax/>
          <dgm:chPref/>
        </dgm:presLayoutVars>
      </dgm:prSet>
      <dgm:spPr/>
    </dgm:pt>
    <dgm:pt modelId="{C37B4717-35A3-4657-8565-865926C56CF9}" type="pres">
      <dgm:prSet presAssocID="{6D51483F-E6DF-4B4E-858A-4120A75E30FC}" presName="rootComposite" presStyleCnt="0">
        <dgm:presLayoutVars/>
      </dgm:prSet>
      <dgm:spPr/>
    </dgm:pt>
    <dgm:pt modelId="{71CF1C39-209A-4E85-A8CA-B8393CE811AC}" type="pres">
      <dgm:prSet presAssocID="{6D51483F-E6DF-4B4E-858A-4120A75E30FC}" presName="ParentAccent" presStyleLbl="alignNode1" presStyleIdx="0" presStyleCnt="1"/>
      <dgm:spPr/>
    </dgm:pt>
    <dgm:pt modelId="{DEDAC459-476D-43FE-A377-4DDA486B2556}" type="pres">
      <dgm:prSet presAssocID="{6D51483F-E6DF-4B4E-858A-4120A75E30FC}" presName="ParentSmallAccent" presStyleLbl="fgAcc1" presStyleIdx="0" presStyleCnt="1"/>
      <dgm:spPr/>
    </dgm:pt>
    <dgm:pt modelId="{F1A30475-2A0D-41AE-BC1F-70C40D65781E}" type="pres">
      <dgm:prSet presAssocID="{6D51483F-E6DF-4B4E-858A-4120A75E30FC}" presName="Parent" presStyleLbl="revTx" presStyleIdx="0" presStyleCnt="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59CE0D-7F32-413B-AE95-D9B015822A4F}" type="pres">
      <dgm:prSet presAssocID="{6D51483F-E6DF-4B4E-858A-4120A75E30FC}" presName="childShape" presStyleCnt="0">
        <dgm:presLayoutVars>
          <dgm:chMax val="0"/>
          <dgm:chPref val="0"/>
        </dgm:presLayoutVars>
      </dgm:prSet>
      <dgm:spPr/>
    </dgm:pt>
    <dgm:pt modelId="{551ADCEC-8D80-4662-B63D-9C8111C82296}" type="pres">
      <dgm:prSet presAssocID="{D30EC7A0-F472-4472-B093-414E86268062}" presName="childComposite" presStyleCnt="0">
        <dgm:presLayoutVars>
          <dgm:chMax val="0"/>
          <dgm:chPref val="0"/>
        </dgm:presLayoutVars>
      </dgm:prSet>
      <dgm:spPr/>
    </dgm:pt>
    <dgm:pt modelId="{01A2892C-DA21-40FB-BF01-184FC12CA3FE}" type="pres">
      <dgm:prSet presAssocID="{D30EC7A0-F472-4472-B093-414E86268062}" presName="ChildAccent" presStyleLbl="solidFgAcc1" presStyleIdx="0" presStyleCnt="4"/>
      <dgm:spPr/>
    </dgm:pt>
    <dgm:pt modelId="{2DB1F353-F779-4D26-B28A-8F8E477DD01E}" type="pres">
      <dgm:prSet presAssocID="{D30EC7A0-F472-4472-B093-414E86268062}" presName="Child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8F92F6B-EB36-4ACB-A755-2D67DE97336C}" type="pres">
      <dgm:prSet presAssocID="{0C2D75DA-9250-4ACB-A02F-C4F3EA53629D}" presName="childComposite" presStyleCnt="0">
        <dgm:presLayoutVars>
          <dgm:chMax val="0"/>
          <dgm:chPref val="0"/>
        </dgm:presLayoutVars>
      </dgm:prSet>
      <dgm:spPr/>
    </dgm:pt>
    <dgm:pt modelId="{247FB602-8EF3-48D3-84F5-B1C50169724B}" type="pres">
      <dgm:prSet presAssocID="{0C2D75DA-9250-4ACB-A02F-C4F3EA53629D}" presName="ChildAccent" presStyleLbl="solidFgAcc1" presStyleIdx="1" presStyleCnt="4"/>
      <dgm:spPr/>
    </dgm:pt>
    <dgm:pt modelId="{44025EE4-E96E-4CB5-8A06-40AE2380D7E2}" type="pres">
      <dgm:prSet presAssocID="{0C2D75DA-9250-4ACB-A02F-C4F3EA53629D}" presName="Child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769E029-BD68-440F-93FF-C9D6988EF526}" type="pres">
      <dgm:prSet presAssocID="{84A91DD2-9075-43C0-9998-49795A2A61A5}" presName="childComposite" presStyleCnt="0">
        <dgm:presLayoutVars>
          <dgm:chMax val="0"/>
          <dgm:chPref val="0"/>
        </dgm:presLayoutVars>
      </dgm:prSet>
      <dgm:spPr/>
    </dgm:pt>
    <dgm:pt modelId="{B4168964-D644-418C-8509-DABDBE054987}" type="pres">
      <dgm:prSet presAssocID="{84A91DD2-9075-43C0-9998-49795A2A61A5}" presName="ChildAccent" presStyleLbl="solidFgAcc1" presStyleIdx="2" presStyleCnt="4"/>
      <dgm:spPr/>
    </dgm:pt>
    <dgm:pt modelId="{2500AF67-8C5E-44AC-B52D-88EDC8260C04}" type="pres">
      <dgm:prSet presAssocID="{84A91DD2-9075-43C0-9998-49795A2A61A5}" presName="Child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9E9870A-B805-472F-B759-01B01AA468D6}" type="pres">
      <dgm:prSet presAssocID="{7483B04A-50FB-4BD6-8676-26CAC7FEB8D6}" presName="childComposite" presStyleCnt="0">
        <dgm:presLayoutVars>
          <dgm:chMax val="0"/>
          <dgm:chPref val="0"/>
        </dgm:presLayoutVars>
      </dgm:prSet>
      <dgm:spPr/>
    </dgm:pt>
    <dgm:pt modelId="{B74D51A9-D540-40F0-9938-9B35D41380E8}" type="pres">
      <dgm:prSet presAssocID="{7483B04A-50FB-4BD6-8676-26CAC7FEB8D6}" presName="ChildAccent" presStyleLbl="solidFgAcc1" presStyleIdx="3" presStyleCnt="4"/>
      <dgm:spPr/>
    </dgm:pt>
    <dgm:pt modelId="{22E34E52-8C1E-4724-8D0E-80B6A5F5CEAD}" type="pres">
      <dgm:prSet presAssocID="{7483B04A-50FB-4BD6-8676-26CAC7FEB8D6}" presName="Child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84DC7F0-5F50-4D52-B47E-F2323DEB9066}" srcId="{D284C47B-ADF5-42CF-8423-A493939224BF}" destId="{6D51483F-E6DF-4B4E-858A-4120A75E30FC}" srcOrd="0" destOrd="0" parTransId="{EBE6C5BB-E77C-4EF2-9B4C-3AF2002AC5B4}" sibTransId="{71FA0A01-224C-4A0E-8DB5-A4FA98339323}"/>
    <dgm:cxn modelId="{A000F460-1524-4554-91E2-40ED73A41C7B}" srcId="{6D51483F-E6DF-4B4E-858A-4120A75E30FC}" destId="{7483B04A-50FB-4BD6-8676-26CAC7FEB8D6}" srcOrd="3" destOrd="0" parTransId="{6D549B1A-52CD-465D-BFB9-9062AAA753F2}" sibTransId="{78B38860-036A-4DBA-904D-7A4E7A5DA034}"/>
    <dgm:cxn modelId="{95CBF56D-6FED-4735-A697-0047EFC55A73}" srcId="{6D51483F-E6DF-4B4E-858A-4120A75E30FC}" destId="{0C2D75DA-9250-4ACB-A02F-C4F3EA53629D}" srcOrd="1" destOrd="0" parTransId="{FDA63677-AA5F-4C1B-BCC8-046C6642B562}" sibTransId="{9F2992D2-C4CA-497A-95A5-5C0E0B17ADFA}"/>
    <dgm:cxn modelId="{0085982C-C940-4BBA-AB4B-43625D0E3E59}" srcId="{6D51483F-E6DF-4B4E-858A-4120A75E30FC}" destId="{D30EC7A0-F472-4472-B093-414E86268062}" srcOrd="0" destOrd="0" parTransId="{47E3D3A5-B0A3-4A9C-9556-2D811CC3CC7B}" sibTransId="{D44926CD-DA04-4B42-9F33-0BE0E77F024E}"/>
    <dgm:cxn modelId="{4308473B-7E7A-4D2F-B88E-E689DC97BE5F}" type="presOf" srcId="{84A91DD2-9075-43C0-9998-49795A2A61A5}" destId="{2500AF67-8C5E-44AC-B52D-88EDC8260C04}" srcOrd="0" destOrd="0" presId="urn:microsoft.com/office/officeart/2008/layout/SquareAccentList"/>
    <dgm:cxn modelId="{0415EC5F-1A7E-4834-8697-56DB46786E16}" type="presOf" srcId="{D284C47B-ADF5-42CF-8423-A493939224BF}" destId="{3F74CDDD-E2BD-40EA-A8C4-42F75C89FFF8}" srcOrd="0" destOrd="0" presId="urn:microsoft.com/office/officeart/2008/layout/SquareAccentList"/>
    <dgm:cxn modelId="{9E5F7596-50AB-47CF-955C-1F37E5F564C7}" srcId="{6D51483F-E6DF-4B4E-858A-4120A75E30FC}" destId="{84A91DD2-9075-43C0-9998-49795A2A61A5}" srcOrd="2" destOrd="0" parTransId="{E9539213-8655-40B4-B36E-3A0C56656A9D}" sibTransId="{9CA4C786-F85D-4441-952B-F37C241BB911}"/>
    <dgm:cxn modelId="{F2CBFEC4-1D7D-4C3C-B96F-4ED7AA76F649}" type="presOf" srcId="{6D51483F-E6DF-4B4E-858A-4120A75E30FC}" destId="{F1A30475-2A0D-41AE-BC1F-70C40D65781E}" srcOrd="0" destOrd="0" presId="urn:microsoft.com/office/officeart/2008/layout/SquareAccentList"/>
    <dgm:cxn modelId="{051E4F69-613C-45CE-B6D5-3141F0B8ECD9}" type="presOf" srcId="{0C2D75DA-9250-4ACB-A02F-C4F3EA53629D}" destId="{44025EE4-E96E-4CB5-8A06-40AE2380D7E2}" srcOrd="0" destOrd="0" presId="urn:microsoft.com/office/officeart/2008/layout/SquareAccentList"/>
    <dgm:cxn modelId="{997C45D0-642A-406C-9F80-CA1A3CF363C7}" type="presOf" srcId="{D30EC7A0-F472-4472-B093-414E86268062}" destId="{2DB1F353-F779-4D26-B28A-8F8E477DD01E}" srcOrd="0" destOrd="0" presId="urn:microsoft.com/office/officeart/2008/layout/SquareAccentList"/>
    <dgm:cxn modelId="{0CAD5EBC-E5BE-4658-9984-EA4CAC5B2FCA}" type="presOf" srcId="{7483B04A-50FB-4BD6-8676-26CAC7FEB8D6}" destId="{22E34E52-8C1E-4724-8D0E-80B6A5F5CEAD}" srcOrd="0" destOrd="0" presId="urn:microsoft.com/office/officeart/2008/layout/SquareAccentList"/>
    <dgm:cxn modelId="{EA4C06EC-423F-4EC5-8D27-8C350FD32BEE}" type="presParOf" srcId="{3F74CDDD-E2BD-40EA-A8C4-42F75C89FFF8}" destId="{B766D64C-D4C5-48C1-9B53-5D099C8703D2}" srcOrd="0" destOrd="0" presId="urn:microsoft.com/office/officeart/2008/layout/SquareAccentList"/>
    <dgm:cxn modelId="{A6529EDC-9EF3-476C-8309-C06F35380C73}" type="presParOf" srcId="{B766D64C-D4C5-48C1-9B53-5D099C8703D2}" destId="{C37B4717-35A3-4657-8565-865926C56CF9}" srcOrd="0" destOrd="0" presId="urn:microsoft.com/office/officeart/2008/layout/SquareAccentList"/>
    <dgm:cxn modelId="{4F3BD7E1-D6FB-45D5-AB1A-330220A74BC8}" type="presParOf" srcId="{C37B4717-35A3-4657-8565-865926C56CF9}" destId="{71CF1C39-209A-4E85-A8CA-B8393CE811AC}" srcOrd="0" destOrd="0" presId="urn:microsoft.com/office/officeart/2008/layout/SquareAccentList"/>
    <dgm:cxn modelId="{651AC453-8092-4AB4-9644-F38A52C4D5EF}" type="presParOf" srcId="{C37B4717-35A3-4657-8565-865926C56CF9}" destId="{DEDAC459-476D-43FE-A377-4DDA486B2556}" srcOrd="1" destOrd="0" presId="urn:microsoft.com/office/officeart/2008/layout/SquareAccentList"/>
    <dgm:cxn modelId="{58B58BD2-279E-4F1D-982F-E1B01CBAD519}" type="presParOf" srcId="{C37B4717-35A3-4657-8565-865926C56CF9}" destId="{F1A30475-2A0D-41AE-BC1F-70C40D65781E}" srcOrd="2" destOrd="0" presId="urn:microsoft.com/office/officeart/2008/layout/SquareAccentList"/>
    <dgm:cxn modelId="{A6E85301-B856-4B4E-981E-01D56C89A642}" type="presParOf" srcId="{B766D64C-D4C5-48C1-9B53-5D099C8703D2}" destId="{FB59CE0D-7F32-413B-AE95-D9B015822A4F}" srcOrd="1" destOrd="0" presId="urn:microsoft.com/office/officeart/2008/layout/SquareAccentList"/>
    <dgm:cxn modelId="{8F375D52-0758-407B-B0BB-81EC4732D46B}" type="presParOf" srcId="{FB59CE0D-7F32-413B-AE95-D9B015822A4F}" destId="{551ADCEC-8D80-4662-B63D-9C8111C82296}" srcOrd="0" destOrd="0" presId="urn:microsoft.com/office/officeart/2008/layout/SquareAccentList"/>
    <dgm:cxn modelId="{8CC7305B-C335-4A93-A58F-19A5BA045EBA}" type="presParOf" srcId="{551ADCEC-8D80-4662-B63D-9C8111C82296}" destId="{01A2892C-DA21-40FB-BF01-184FC12CA3FE}" srcOrd="0" destOrd="0" presId="urn:microsoft.com/office/officeart/2008/layout/SquareAccentList"/>
    <dgm:cxn modelId="{70444F6E-8BF3-4D2A-85BD-DEC62D857CEE}" type="presParOf" srcId="{551ADCEC-8D80-4662-B63D-9C8111C82296}" destId="{2DB1F353-F779-4D26-B28A-8F8E477DD01E}" srcOrd="1" destOrd="0" presId="urn:microsoft.com/office/officeart/2008/layout/SquareAccentList"/>
    <dgm:cxn modelId="{E7AA3645-5B4D-4EF7-B1BB-C90493834A65}" type="presParOf" srcId="{FB59CE0D-7F32-413B-AE95-D9B015822A4F}" destId="{58F92F6B-EB36-4ACB-A755-2D67DE97336C}" srcOrd="1" destOrd="0" presId="urn:microsoft.com/office/officeart/2008/layout/SquareAccentList"/>
    <dgm:cxn modelId="{B463E638-1783-4DC1-97C2-3855B99307B9}" type="presParOf" srcId="{58F92F6B-EB36-4ACB-A755-2D67DE97336C}" destId="{247FB602-8EF3-48D3-84F5-B1C50169724B}" srcOrd="0" destOrd="0" presId="urn:microsoft.com/office/officeart/2008/layout/SquareAccentList"/>
    <dgm:cxn modelId="{712E47DA-AE63-4398-ABC2-8EE61A9FFB88}" type="presParOf" srcId="{58F92F6B-EB36-4ACB-A755-2D67DE97336C}" destId="{44025EE4-E96E-4CB5-8A06-40AE2380D7E2}" srcOrd="1" destOrd="0" presId="urn:microsoft.com/office/officeart/2008/layout/SquareAccentList"/>
    <dgm:cxn modelId="{EBFB9436-09C2-431D-954F-79127EF54428}" type="presParOf" srcId="{FB59CE0D-7F32-413B-AE95-D9B015822A4F}" destId="{4769E029-BD68-440F-93FF-C9D6988EF526}" srcOrd="2" destOrd="0" presId="urn:microsoft.com/office/officeart/2008/layout/SquareAccentList"/>
    <dgm:cxn modelId="{3D075881-9478-498C-A201-4C4C722AA7B1}" type="presParOf" srcId="{4769E029-BD68-440F-93FF-C9D6988EF526}" destId="{B4168964-D644-418C-8509-DABDBE054987}" srcOrd="0" destOrd="0" presId="urn:microsoft.com/office/officeart/2008/layout/SquareAccentList"/>
    <dgm:cxn modelId="{D93AA42F-3661-41A7-A24C-FD4E5DDE9455}" type="presParOf" srcId="{4769E029-BD68-440F-93FF-C9D6988EF526}" destId="{2500AF67-8C5E-44AC-B52D-88EDC8260C04}" srcOrd="1" destOrd="0" presId="urn:microsoft.com/office/officeart/2008/layout/SquareAccentList"/>
    <dgm:cxn modelId="{647F2091-82E1-4990-9862-D51124519AAF}" type="presParOf" srcId="{FB59CE0D-7F32-413B-AE95-D9B015822A4F}" destId="{B9E9870A-B805-472F-B759-01B01AA468D6}" srcOrd="3" destOrd="0" presId="urn:microsoft.com/office/officeart/2008/layout/SquareAccentList"/>
    <dgm:cxn modelId="{4B86B1BE-F97D-468B-8BA0-30517D1407D5}" type="presParOf" srcId="{B9E9870A-B805-472F-B759-01B01AA468D6}" destId="{B74D51A9-D540-40F0-9938-9B35D41380E8}" srcOrd="0" destOrd="0" presId="urn:microsoft.com/office/officeart/2008/layout/SquareAccentList"/>
    <dgm:cxn modelId="{A2176AD3-8504-41F1-9045-C455E8233D51}" type="presParOf" srcId="{B9E9870A-B805-472F-B759-01B01AA468D6}" destId="{22E34E52-8C1E-4724-8D0E-80B6A5F5CEAD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5BE0EC-696A-4CBD-8061-5475E15DA11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25B4E00-0880-4804-8F5B-5F1ACC75DDA1}">
      <dgm:prSet phldrT="[文本]"/>
      <dgm:spPr/>
      <dgm:t>
        <a:bodyPr/>
        <a:lstStyle/>
        <a:p>
          <a:r>
            <a:rPr lang="zh-CN" altLang="en-US" dirty="0" smtClean="0"/>
            <a:t>社会</a:t>
          </a:r>
          <a:endParaRPr lang="zh-CN" altLang="en-US" dirty="0"/>
        </a:p>
      </dgm:t>
    </dgm:pt>
    <dgm:pt modelId="{E667633A-1DD4-491E-8FD7-D186B560FE03}" type="parTrans" cxnId="{5410451D-8B2D-423F-B438-CAC5F7AAF535}">
      <dgm:prSet/>
      <dgm:spPr/>
      <dgm:t>
        <a:bodyPr/>
        <a:lstStyle/>
        <a:p>
          <a:endParaRPr lang="zh-CN" altLang="en-US"/>
        </a:p>
      </dgm:t>
    </dgm:pt>
    <dgm:pt modelId="{6391793A-9CCA-47EB-8EB8-3EAAC13801CF}" type="sibTrans" cxnId="{5410451D-8B2D-423F-B438-CAC5F7AAF535}">
      <dgm:prSet/>
      <dgm:spPr/>
      <dgm:t>
        <a:bodyPr/>
        <a:lstStyle/>
        <a:p>
          <a:r>
            <a:rPr lang="zh-CN" altLang="en-US" dirty="0" smtClean="0"/>
            <a:t>监督</a:t>
          </a:r>
          <a:endParaRPr lang="zh-CN" altLang="en-US" dirty="0"/>
        </a:p>
      </dgm:t>
    </dgm:pt>
    <dgm:pt modelId="{5800C1C6-F2E5-4ED9-9752-AE4E84343FAB}">
      <dgm:prSet phldrT="[文本]"/>
      <dgm:spPr/>
      <dgm:t>
        <a:bodyPr/>
        <a:lstStyle/>
        <a:p>
          <a:r>
            <a:rPr lang="zh-CN" altLang="en-US" dirty="0" smtClean="0"/>
            <a:t>执法机构</a:t>
          </a:r>
          <a:endParaRPr lang="zh-CN" altLang="en-US" dirty="0"/>
        </a:p>
      </dgm:t>
    </dgm:pt>
    <dgm:pt modelId="{49B9DB1C-D527-424D-BEBC-E2AB9F8088B3}" type="parTrans" cxnId="{865B93C1-35FA-4635-AEA0-85FF3F27816D}">
      <dgm:prSet/>
      <dgm:spPr/>
      <dgm:t>
        <a:bodyPr/>
        <a:lstStyle/>
        <a:p>
          <a:endParaRPr lang="zh-CN" altLang="en-US"/>
        </a:p>
      </dgm:t>
    </dgm:pt>
    <dgm:pt modelId="{CD31B5E4-4B87-410D-A850-33E1B347512B}" type="sibTrans" cxnId="{865B93C1-35FA-4635-AEA0-85FF3F27816D}">
      <dgm:prSet/>
      <dgm:spPr/>
      <dgm:t>
        <a:bodyPr/>
        <a:lstStyle/>
        <a:p>
          <a:r>
            <a:rPr lang="zh-CN" altLang="en-US" dirty="0" smtClean="0"/>
            <a:t>反馈</a:t>
          </a:r>
          <a:endParaRPr lang="zh-CN" altLang="en-US" dirty="0"/>
        </a:p>
      </dgm:t>
    </dgm:pt>
    <dgm:pt modelId="{89E3748E-DF7C-43B8-8F2E-4D6F74777DC1}">
      <dgm:prSet phldrT="[文本]"/>
      <dgm:spPr/>
      <dgm:t>
        <a:bodyPr/>
        <a:lstStyle/>
        <a:p>
          <a:r>
            <a:rPr lang="zh-CN" altLang="en-US" dirty="0" smtClean="0"/>
            <a:t>监督机构</a:t>
          </a:r>
          <a:endParaRPr lang="zh-CN" altLang="en-US" dirty="0"/>
        </a:p>
      </dgm:t>
    </dgm:pt>
    <dgm:pt modelId="{AF34010C-2A72-498C-A068-D830D3673965}" type="parTrans" cxnId="{7756B942-85B2-4D2E-A262-6D63CC62382E}">
      <dgm:prSet/>
      <dgm:spPr/>
      <dgm:t>
        <a:bodyPr/>
        <a:lstStyle/>
        <a:p>
          <a:endParaRPr lang="zh-CN" altLang="en-US"/>
        </a:p>
      </dgm:t>
    </dgm:pt>
    <dgm:pt modelId="{07BB9F38-0ED0-42BF-AAA2-1E472B2C9E90}" type="sibTrans" cxnId="{7756B942-85B2-4D2E-A262-6D63CC62382E}">
      <dgm:prSet/>
      <dgm:spPr/>
      <dgm:t>
        <a:bodyPr/>
        <a:lstStyle/>
        <a:p>
          <a:r>
            <a:rPr lang="zh-CN" altLang="en-US" dirty="0" smtClean="0"/>
            <a:t>考核</a:t>
          </a:r>
          <a:endParaRPr lang="zh-CN" altLang="en-US" dirty="0"/>
        </a:p>
      </dgm:t>
    </dgm:pt>
    <dgm:pt modelId="{1AA9DCD9-4456-4109-B31D-F3C88D103258}">
      <dgm:prSet phldrT="[文本]"/>
      <dgm:spPr/>
      <dgm:t>
        <a:bodyPr/>
        <a:lstStyle/>
        <a:p>
          <a:r>
            <a:rPr lang="zh-CN" altLang="en-US" dirty="0" smtClean="0"/>
            <a:t>大数据分析</a:t>
          </a:r>
          <a:endParaRPr lang="zh-CN" altLang="en-US" dirty="0"/>
        </a:p>
      </dgm:t>
    </dgm:pt>
    <dgm:pt modelId="{55BC06D0-E6BB-42BF-B3DD-101B9D6CB085}" type="parTrans" cxnId="{11723EFF-58BD-4874-8D82-EDC78AD3B077}">
      <dgm:prSet/>
      <dgm:spPr/>
      <dgm:t>
        <a:bodyPr/>
        <a:lstStyle/>
        <a:p>
          <a:endParaRPr lang="zh-CN" altLang="en-US"/>
        </a:p>
      </dgm:t>
    </dgm:pt>
    <dgm:pt modelId="{38517E90-CC96-4364-8D9F-5BC0C322BB08}" type="sibTrans" cxnId="{11723EFF-58BD-4874-8D82-EDC78AD3B077}">
      <dgm:prSet/>
      <dgm:spPr/>
      <dgm:t>
        <a:bodyPr/>
        <a:lstStyle/>
        <a:p>
          <a:r>
            <a:rPr lang="zh-CN" altLang="en-US" dirty="0" smtClean="0"/>
            <a:t>反馈</a:t>
          </a:r>
          <a:endParaRPr lang="zh-CN" altLang="en-US" dirty="0"/>
        </a:p>
      </dgm:t>
    </dgm:pt>
    <dgm:pt modelId="{76BED4DF-13E9-4654-BB37-C2FA222389D2}" type="pres">
      <dgm:prSet presAssocID="{BE5BE0EC-696A-4CBD-8061-5475E15DA11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43F7D51-90EA-4218-863A-A9743BBB8E88}" type="pres">
      <dgm:prSet presAssocID="{C25B4E00-0880-4804-8F5B-5F1ACC75DDA1}" presName="node" presStyleLbl="node1" presStyleIdx="0" presStyleCnt="4" custScaleX="68138" custScaleY="65365" custRadScaleRad="45811" custRadScaleInc="-1241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17A6A51-B4CB-492E-B990-FF4FCE0B9F0E}" type="pres">
      <dgm:prSet presAssocID="{6391793A-9CCA-47EB-8EB8-3EAAC13801CF}" presName="sibTrans" presStyleLbl="sibTrans2D1" presStyleIdx="0" presStyleCnt="4" custAng="3657022" custLinFactY="100000" custLinFactNeighborX="-47575" custLinFactNeighborY="178570"/>
      <dgm:spPr/>
      <dgm:t>
        <a:bodyPr/>
        <a:lstStyle/>
        <a:p>
          <a:endParaRPr lang="zh-CN" altLang="en-US"/>
        </a:p>
      </dgm:t>
    </dgm:pt>
    <dgm:pt modelId="{0E9F4FD6-4E4E-442D-99EC-98E17C0E4884}" type="pres">
      <dgm:prSet presAssocID="{6391793A-9CCA-47EB-8EB8-3EAAC13801CF}" presName="connectorText" presStyleLbl="sibTrans2D1" presStyleIdx="0" presStyleCnt="4"/>
      <dgm:spPr/>
      <dgm:t>
        <a:bodyPr/>
        <a:lstStyle/>
        <a:p>
          <a:endParaRPr lang="zh-CN" altLang="en-US"/>
        </a:p>
      </dgm:t>
    </dgm:pt>
    <dgm:pt modelId="{E34BC7CB-A8A6-497A-93B7-9A6F6B677DAB}" type="pres">
      <dgm:prSet presAssocID="{1AA9DCD9-4456-4109-B31D-F3C88D103258}" presName="node" presStyleLbl="node1" presStyleIdx="1" presStyleCnt="4" custScaleX="75827" custScaleY="70347" custRadScaleRad="227880" custRadScaleInc="-5493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A58E725-2741-4F0C-B6A8-2EB176C4BF4D}" type="pres">
      <dgm:prSet presAssocID="{38517E90-CC96-4364-8D9F-5BC0C322BB08}" presName="sibTrans" presStyleLbl="sibTrans2D1" presStyleIdx="1" presStyleCnt="4" custAng="666223" custLinFactX="-100000" custLinFactNeighborX="-180180" custLinFactNeighborY="69822"/>
      <dgm:spPr/>
    </dgm:pt>
    <dgm:pt modelId="{151C6625-6D96-477C-9A86-72EAF17E17ED}" type="pres">
      <dgm:prSet presAssocID="{38517E90-CC96-4364-8D9F-5BC0C322BB08}" presName="connectorText" presStyleLbl="sibTrans2D1" presStyleIdx="1" presStyleCnt="4"/>
      <dgm:spPr/>
    </dgm:pt>
    <dgm:pt modelId="{B9189163-29F1-4361-9A8D-15039BD8E2A0}" type="pres">
      <dgm:prSet presAssocID="{5800C1C6-F2E5-4ED9-9752-AE4E84343FAB}" presName="node" presStyleLbl="node1" presStyleIdx="2" presStyleCnt="4" custScaleX="71470" custScaleY="66066" custRadScaleRad="131512" custRadScaleInc="-10871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862BD3F-CC59-4D6B-882F-4D4922B110DC}" type="pres">
      <dgm:prSet presAssocID="{CD31B5E4-4B87-410D-A850-33E1B347512B}" presName="sibTrans" presStyleLbl="sibTrans2D1" presStyleIdx="2" presStyleCnt="4" custLinFactNeighborX="4590" custLinFactNeighborY="58081"/>
      <dgm:spPr/>
      <dgm:t>
        <a:bodyPr/>
        <a:lstStyle/>
        <a:p>
          <a:endParaRPr lang="zh-CN" altLang="en-US"/>
        </a:p>
      </dgm:t>
    </dgm:pt>
    <dgm:pt modelId="{E0BCD6E3-7F1C-44C1-8D2B-AB6250BECB6F}" type="pres">
      <dgm:prSet presAssocID="{CD31B5E4-4B87-410D-A850-33E1B347512B}" presName="connectorText" presStyleLbl="sibTrans2D1" presStyleIdx="2" presStyleCnt="4"/>
      <dgm:spPr/>
      <dgm:t>
        <a:bodyPr/>
        <a:lstStyle/>
        <a:p>
          <a:endParaRPr lang="zh-CN" altLang="en-US"/>
        </a:p>
      </dgm:t>
    </dgm:pt>
    <dgm:pt modelId="{C9696F71-16FA-4276-A20D-3D4919CABDA2}" type="pres">
      <dgm:prSet presAssocID="{89E3748E-DF7C-43B8-8F2E-4D6F74777DC1}" presName="node" presStyleLbl="node1" presStyleIdx="3" presStyleCnt="4" custScaleX="69691" custScaleY="64041" custRadScaleRad="139214" custRadScaleInc="-8241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6D2552E-2F63-40F2-9EC5-2C1F18FDDA3B}" type="pres">
      <dgm:prSet presAssocID="{07BB9F38-0ED0-42BF-AAA2-1E472B2C9E90}" presName="sibTrans" presStyleLbl="sibTrans2D1" presStyleIdx="3" presStyleCnt="4" custAng="3032928" custLinFactY="69717" custLinFactNeighborX="53143" custLinFactNeighborY="100000"/>
      <dgm:spPr/>
      <dgm:t>
        <a:bodyPr/>
        <a:lstStyle/>
        <a:p>
          <a:endParaRPr lang="zh-CN" altLang="en-US"/>
        </a:p>
      </dgm:t>
    </dgm:pt>
    <dgm:pt modelId="{4E16F997-38A4-4981-B518-C77293F8A572}" type="pres">
      <dgm:prSet presAssocID="{07BB9F38-0ED0-42BF-AAA2-1E472B2C9E90}" presName="connectorText" presStyleLbl="sibTrans2D1" presStyleIdx="3" presStyleCnt="4"/>
      <dgm:spPr/>
      <dgm:t>
        <a:bodyPr/>
        <a:lstStyle/>
        <a:p>
          <a:endParaRPr lang="zh-CN" altLang="en-US"/>
        </a:p>
      </dgm:t>
    </dgm:pt>
  </dgm:ptLst>
  <dgm:cxnLst>
    <dgm:cxn modelId="{8A267F5B-DB82-4CB0-B255-96660E3D9DFD}" type="presOf" srcId="{5800C1C6-F2E5-4ED9-9752-AE4E84343FAB}" destId="{B9189163-29F1-4361-9A8D-15039BD8E2A0}" srcOrd="0" destOrd="0" presId="urn:microsoft.com/office/officeart/2005/8/layout/cycle2"/>
    <dgm:cxn modelId="{7BC0C533-F858-4FDB-83FE-96FA846E3047}" type="presOf" srcId="{38517E90-CC96-4364-8D9F-5BC0C322BB08}" destId="{151C6625-6D96-477C-9A86-72EAF17E17ED}" srcOrd="1" destOrd="0" presId="urn:microsoft.com/office/officeart/2005/8/layout/cycle2"/>
    <dgm:cxn modelId="{08310D52-99E5-4B17-A58C-331D651EE98A}" type="presOf" srcId="{CD31B5E4-4B87-410D-A850-33E1B347512B}" destId="{C862BD3F-CC59-4D6B-882F-4D4922B110DC}" srcOrd="0" destOrd="0" presId="urn:microsoft.com/office/officeart/2005/8/layout/cycle2"/>
    <dgm:cxn modelId="{CC77665C-8F2D-41D2-BDA8-41AFAF8FD7B7}" type="presOf" srcId="{6391793A-9CCA-47EB-8EB8-3EAAC13801CF}" destId="{717A6A51-B4CB-492E-B990-FF4FCE0B9F0E}" srcOrd="0" destOrd="0" presId="urn:microsoft.com/office/officeart/2005/8/layout/cycle2"/>
    <dgm:cxn modelId="{53A38971-8A48-45C5-82C5-5A8792DDC9F2}" type="presOf" srcId="{07BB9F38-0ED0-42BF-AAA2-1E472B2C9E90}" destId="{76D2552E-2F63-40F2-9EC5-2C1F18FDDA3B}" srcOrd="0" destOrd="0" presId="urn:microsoft.com/office/officeart/2005/8/layout/cycle2"/>
    <dgm:cxn modelId="{7756B942-85B2-4D2E-A262-6D63CC62382E}" srcId="{BE5BE0EC-696A-4CBD-8061-5475E15DA116}" destId="{89E3748E-DF7C-43B8-8F2E-4D6F74777DC1}" srcOrd="3" destOrd="0" parTransId="{AF34010C-2A72-498C-A068-D830D3673965}" sibTransId="{07BB9F38-0ED0-42BF-AAA2-1E472B2C9E90}"/>
    <dgm:cxn modelId="{1610C570-C3A3-45D1-9B87-311BBF762739}" type="presOf" srcId="{07BB9F38-0ED0-42BF-AAA2-1E472B2C9E90}" destId="{4E16F997-38A4-4981-B518-C77293F8A572}" srcOrd="1" destOrd="0" presId="urn:microsoft.com/office/officeart/2005/8/layout/cycle2"/>
    <dgm:cxn modelId="{A1250E64-33D7-41F7-84B6-A3350F5F2B74}" type="presOf" srcId="{89E3748E-DF7C-43B8-8F2E-4D6F74777DC1}" destId="{C9696F71-16FA-4276-A20D-3D4919CABDA2}" srcOrd="0" destOrd="0" presId="urn:microsoft.com/office/officeart/2005/8/layout/cycle2"/>
    <dgm:cxn modelId="{18C10026-25C1-46F6-AF96-6FAD729224C0}" type="presOf" srcId="{C25B4E00-0880-4804-8F5B-5F1ACC75DDA1}" destId="{143F7D51-90EA-4218-863A-A9743BBB8E88}" srcOrd="0" destOrd="0" presId="urn:microsoft.com/office/officeart/2005/8/layout/cycle2"/>
    <dgm:cxn modelId="{44048DC5-E685-4925-8BC2-7DE6E5E711B1}" type="presOf" srcId="{BE5BE0EC-696A-4CBD-8061-5475E15DA116}" destId="{76BED4DF-13E9-4654-BB37-C2FA222389D2}" srcOrd="0" destOrd="0" presId="urn:microsoft.com/office/officeart/2005/8/layout/cycle2"/>
    <dgm:cxn modelId="{865B93C1-35FA-4635-AEA0-85FF3F27816D}" srcId="{BE5BE0EC-696A-4CBD-8061-5475E15DA116}" destId="{5800C1C6-F2E5-4ED9-9752-AE4E84343FAB}" srcOrd="2" destOrd="0" parTransId="{49B9DB1C-D527-424D-BEBC-E2AB9F8088B3}" sibTransId="{CD31B5E4-4B87-410D-A850-33E1B347512B}"/>
    <dgm:cxn modelId="{11723EFF-58BD-4874-8D82-EDC78AD3B077}" srcId="{BE5BE0EC-696A-4CBD-8061-5475E15DA116}" destId="{1AA9DCD9-4456-4109-B31D-F3C88D103258}" srcOrd="1" destOrd="0" parTransId="{55BC06D0-E6BB-42BF-B3DD-101B9D6CB085}" sibTransId="{38517E90-CC96-4364-8D9F-5BC0C322BB08}"/>
    <dgm:cxn modelId="{560F81C1-6399-4418-9FAA-798DACC71F66}" type="presOf" srcId="{1AA9DCD9-4456-4109-B31D-F3C88D103258}" destId="{E34BC7CB-A8A6-497A-93B7-9A6F6B677DAB}" srcOrd="0" destOrd="0" presId="urn:microsoft.com/office/officeart/2005/8/layout/cycle2"/>
    <dgm:cxn modelId="{F918AEBF-9DC6-4295-A690-33279278164E}" type="presOf" srcId="{38517E90-CC96-4364-8D9F-5BC0C322BB08}" destId="{5A58E725-2741-4F0C-B6A8-2EB176C4BF4D}" srcOrd="0" destOrd="0" presId="urn:microsoft.com/office/officeart/2005/8/layout/cycle2"/>
    <dgm:cxn modelId="{214CFE5D-8BDA-4F87-A99A-16A539B44EB7}" type="presOf" srcId="{6391793A-9CCA-47EB-8EB8-3EAAC13801CF}" destId="{0E9F4FD6-4E4E-442D-99EC-98E17C0E4884}" srcOrd="1" destOrd="0" presId="urn:microsoft.com/office/officeart/2005/8/layout/cycle2"/>
    <dgm:cxn modelId="{5410451D-8B2D-423F-B438-CAC5F7AAF535}" srcId="{BE5BE0EC-696A-4CBD-8061-5475E15DA116}" destId="{C25B4E00-0880-4804-8F5B-5F1ACC75DDA1}" srcOrd="0" destOrd="0" parTransId="{E667633A-1DD4-491E-8FD7-D186B560FE03}" sibTransId="{6391793A-9CCA-47EB-8EB8-3EAAC13801CF}"/>
    <dgm:cxn modelId="{4ADAFF99-6FAE-4602-AC8C-34538281B9CF}" type="presOf" srcId="{CD31B5E4-4B87-410D-A850-33E1B347512B}" destId="{E0BCD6E3-7F1C-44C1-8D2B-AB6250BECB6F}" srcOrd="1" destOrd="0" presId="urn:microsoft.com/office/officeart/2005/8/layout/cycle2"/>
    <dgm:cxn modelId="{03729541-EE38-4D47-B8F3-69D1EDC25A1E}" type="presParOf" srcId="{76BED4DF-13E9-4654-BB37-C2FA222389D2}" destId="{143F7D51-90EA-4218-863A-A9743BBB8E88}" srcOrd="0" destOrd="0" presId="urn:microsoft.com/office/officeart/2005/8/layout/cycle2"/>
    <dgm:cxn modelId="{6DD3434E-594F-40EC-96B2-B49AEECE11D4}" type="presParOf" srcId="{76BED4DF-13E9-4654-BB37-C2FA222389D2}" destId="{717A6A51-B4CB-492E-B990-FF4FCE0B9F0E}" srcOrd="1" destOrd="0" presId="urn:microsoft.com/office/officeart/2005/8/layout/cycle2"/>
    <dgm:cxn modelId="{17B79322-C232-40D8-86C9-5E857CFD0B3D}" type="presParOf" srcId="{717A6A51-B4CB-492E-B990-FF4FCE0B9F0E}" destId="{0E9F4FD6-4E4E-442D-99EC-98E17C0E4884}" srcOrd="0" destOrd="0" presId="urn:microsoft.com/office/officeart/2005/8/layout/cycle2"/>
    <dgm:cxn modelId="{964E7D63-F27B-4C8B-92DE-DFC220159732}" type="presParOf" srcId="{76BED4DF-13E9-4654-BB37-C2FA222389D2}" destId="{E34BC7CB-A8A6-497A-93B7-9A6F6B677DAB}" srcOrd="2" destOrd="0" presId="urn:microsoft.com/office/officeart/2005/8/layout/cycle2"/>
    <dgm:cxn modelId="{6720730A-E957-4210-9EC5-9496170F729B}" type="presParOf" srcId="{76BED4DF-13E9-4654-BB37-C2FA222389D2}" destId="{5A58E725-2741-4F0C-B6A8-2EB176C4BF4D}" srcOrd="3" destOrd="0" presId="urn:microsoft.com/office/officeart/2005/8/layout/cycle2"/>
    <dgm:cxn modelId="{71AFC472-6FF8-4C2A-9FB9-0727DFE3DCBE}" type="presParOf" srcId="{5A58E725-2741-4F0C-B6A8-2EB176C4BF4D}" destId="{151C6625-6D96-477C-9A86-72EAF17E17ED}" srcOrd="0" destOrd="0" presId="urn:microsoft.com/office/officeart/2005/8/layout/cycle2"/>
    <dgm:cxn modelId="{F3104B40-B8BB-48C8-99F7-60C5FBB1750E}" type="presParOf" srcId="{76BED4DF-13E9-4654-BB37-C2FA222389D2}" destId="{B9189163-29F1-4361-9A8D-15039BD8E2A0}" srcOrd="4" destOrd="0" presId="urn:microsoft.com/office/officeart/2005/8/layout/cycle2"/>
    <dgm:cxn modelId="{48BA7E8C-83AF-4338-B55A-6CDCF5DF2F52}" type="presParOf" srcId="{76BED4DF-13E9-4654-BB37-C2FA222389D2}" destId="{C862BD3F-CC59-4D6B-882F-4D4922B110DC}" srcOrd="5" destOrd="0" presId="urn:microsoft.com/office/officeart/2005/8/layout/cycle2"/>
    <dgm:cxn modelId="{79B6DCA0-4C6B-4999-AC53-6FD579E976E3}" type="presParOf" srcId="{C862BD3F-CC59-4D6B-882F-4D4922B110DC}" destId="{E0BCD6E3-7F1C-44C1-8D2B-AB6250BECB6F}" srcOrd="0" destOrd="0" presId="urn:microsoft.com/office/officeart/2005/8/layout/cycle2"/>
    <dgm:cxn modelId="{DA5DDA88-EE35-42EB-BF2A-B8FD0BB22641}" type="presParOf" srcId="{76BED4DF-13E9-4654-BB37-C2FA222389D2}" destId="{C9696F71-16FA-4276-A20D-3D4919CABDA2}" srcOrd="6" destOrd="0" presId="urn:microsoft.com/office/officeart/2005/8/layout/cycle2"/>
    <dgm:cxn modelId="{8021FEF2-2122-4874-AB3D-72DEADDC6865}" type="presParOf" srcId="{76BED4DF-13E9-4654-BB37-C2FA222389D2}" destId="{76D2552E-2F63-40F2-9EC5-2C1F18FDDA3B}" srcOrd="7" destOrd="0" presId="urn:microsoft.com/office/officeart/2005/8/layout/cycle2"/>
    <dgm:cxn modelId="{61AD4D04-A3DF-4C82-9046-3914ED0128DC}" type="presParOf" srcId="{76D2552E-2F63-40F2-9EC5-2C1F18FDDA3B}" destId="{4E16F997-38A4-4981-B518-C77293F8A57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84C47B-ADF5-42CF-8423-A493939224BF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D51483F-E6DF-4B4E-858A-4120A75E30FC}">
      <dgm:prSet phldrT="[文本]"/>
      <dgm:spPr/>
      <dgm:t>
        <a:bodyPr/>
        <a:lstStyle/>
        <a:p>
          <a:r>
            <a:rPr lang="zh-CN" altLang="en-US" dirty="0" smtClean="0"/>
            <a:t>被动执法的特点</a:t>
          </a:r>
          <a:endParaRPr lang="zh-CN" altLang="en-US" dirty="0"/>
        </a:p>
      </dgm:t>
    </dgm:pt>
    <dgm:pt modelId="{EBE6C5BB-E77C-4EF2-9B4C-3AF2002AC5B4}" type="parTrans" cxnId="{584DC7F0-5F50-4D52-B47E-F2323DEB9066}">
      <dgm:prSet/>
      <dgm:spPr/>
      <dgm:t>
        <a:bodyPr/>
        <a:lstStyle/>
        <a:p>
          <a:endParaRPr lang="zh-CN" altLang="en-US"/>
        </a:p>
      </dgm:t>
    </dgm:pt>
    <dgm:pt modelId="{71FA0A01-224C-4A0E-8DB5-A4FA98339323}" type="sibTrans" cxnId="{584DC7F0-5F50-4D52-B47E-F2323DEB9066}">
      <dgm:prSet/>
      <dgm:spPr/>
      <dgm:t>
        <a:bodyPr/>
        <a:lstStyle/>
        <a:p>
          <a:endParaRPr lang="zh-CN" altLang="en-US"/>
        </a:p>
      </dgm:t>
    </dgm:pt>
    <dgm:pt modelId="{D30EC7A0-F472-4472-B093-414E86268062}">
      <dgm:prSet phldrT="[文本]"/>
      <dgm:spPr/>
      <dgm:t>
        <a:bodyPr/>
        <a:lstStyle/>
        <a:p>
          <a:r>
            <a:rPr lang="zh-CN" altLang="en-US" dirty="0" smtClean="0"/>
            <a:t>消极执法：淘汰</a:t>
          </a:r>
          <a:endParaRPr lang="zh-CN" altLang="en-US" dirty="0"/>
        </a:p>
      </dgm:t>
    </dgm:pt>
    <dgm:pt modelId="{47E3D3A5-B0A3-4A9C-9556-2D811CC3CC7B}" type="parTrans" cxnId="{0085982C-C940-4BBA-AB4B-43625D0E3E59}">
      <dgm:prSet/>
      <dgm:spPr/>
      <dgm:t>
        <a:bodyPr/>
        <a:lstStyle/>
        <a:p>
          <a:endParaRPr lang="zh-CN" altLang="en-US"/>
        </a:p>
      </dgm:t>
    </dgm:pt>
    <dgm:pt modelId="{D44926CD-DA04-4B42-9F33-0BE0E77F024E}" type="sibTrans" cxnId="{0085982C-C940-4BBA-AB4B-43625D0E3E59}">
      <dgm:prSet/>
      <dgm:spPr/>
      <dgm:t>
        <a:bodyPr/>
        <a:lstStyle/>
        <a:p>
          <a:endParaRPr lang="zh-CN" altLang="en-US"/>
        </a:p>
      </dgm:t>
    </dgm:pt>
    <dgm:pt modelId="{0C2D75DA-9250-4ACB-A02F-C4F3EA53629D}">
      <dgm:prSet phldrT="[文本]"/>
      <dgm:spPr/>
      <dgm:t>
        <a:bodyPr/>
        <a:lstStyle/>
        <a:p>
          <a:r>
            <a:rPr lang="zh-CN" altLang="en-US" dirty="0" smtClean="0"/>
            <a:t>违法执法：惩治</a:t>
          </a:r>
          <a:endParaRPr lang="zh-CN" altLang="en-US" dirty="0"/>
        </a:p>
      </dgm:t>
    </dgm:pt>
    <dgm:pt modelId="{FDA63677-AA5F-4C1B-BCC8-046C6642B562}" type="parTrans" cxnId="{95CBF56D-6FED-4735-A697-0047EFC55A73}">
      <dgm:prSet/>
      <dgm:spPr/>
      <dgm:t>
        <a:bodyPr/>
        <a:lstStyle/>
        <a:p>
          <a:endParaRPr lang="zh-CN" altLang="en-US"/>
        </a:p>
      </dgm:t>
    </dgm:pt>
    <dgm:pt modelId="{9F2992D2-C4CA-497A-95A5-5C0E0B17ADFA}" type="sibTrans" cxnId="{95CBF56D-6FED-4735-A697-0047EFC55A73}">
      <dgm:prSet/>
      <dgm:spPr/>
      <dgm:t>
        <a:bodyPr/>
        <a:lstStyle/>
        <a:p>
          <a:endParaRPr lang="zh-CN" altLang="en-US"/>
        </a:p>
      </dgm:t>
    </dgm:pt>
    <dgm:pt modelId="{84A91DD2-9075-43C0-9998-49795A2A61A5}">
      <dgm:prSet phldrT="[文本]"/>
      <dgm:spPr/>
      <dgm:t>
        <a:bodyPr/>
        <a:lstStyle/>
        <a:p>
          <a:r>
            <a:rPr lang="zh-CN" altLang="en-US" dirty="0" smtClean="0"/>
            <a:t>有效执法：支持</a:t>
          </a:r>
          <a:endParaRPr lang="zh-CN" altLang="en-US" dirty="0"/>
        </a:p>
      </dgm:t>
    </dgm:pt>
    <dgm:pt modelId="{E9539213-8655-40B4-B36E-3A0C56656A9D}" type="parTrans" cxnId="{9E5F7596-50AB-47CF-955C-1F37E5F564C7}">
      <dgm:prSet/>
      <dgm:spPr/>
      <dgm:t>
        <a:bodyPr/>
        <a:lstStyle/>
        <a:p>
          <a:endParaRPr lang="zh-CN" altLang="en-US"/>
        </a:p>
      </dgm:t>
    </dgm:pt>
    <dgm:pt modelId="{9CA4C786-F85D-4441-952B-F37C241BB911}" type="sibTrans" cxnId="{9E5F7596-50AB-47CF-955C-1F37E5F564C7}">
      <dgm:prSet/>
      <dgm:spPr/>
      <dgm:t>
        <a:bodyPr/>
        <a:lstStyle/>
        <a:p>
          <a:endParaRPr lang="zh-CN" altLang="en-US"/>
        </a:p>
      </dgm:t>
    </dgm:pt>
    <dgm:pt modelId="{C8CA51A2-1AF0-4E01-9680-FAE47B45F457}">
      <dgm:prSet phldrT="[文本]"/>
      <dgm:spPr/>
      <dgm:t>
        <a:bodyPr/>
        <a:lstStyle/>
        <a:p>
          <a:r>
            <a:rPr lang="zh-CN" altLang="en-US" dirty="0" smtClean="0"/>
            <a:t>媒体的公示与跟踪</a:t>
          </a:r>
          <a:endParaRPr lang="zh-CN" altLang="en-US" dirty="0"/>
        </a:p>
      </dgm:t>
    </dgm:pt>
    <dgm:pt modelId="{B19C9EE9-550C-44E3-89D9-A7C65EC1136A}" type="parTrans" cxnId="{854E1524-D066-4E4C-8FA6-E991B0D1121B}">
      <dgm:prSet/>
      <dgm:spPr/>
      <dgm:t>
        <a:bodyPr/>
        <a:lstStyle/>
        <a:p>
          <a:endParaRPr lang="zh-CN" altLang="en-US"/>
        </a:p>
      </dgm:t>
    </dgm:pt>
    <dgm:pt modelId="{E675C203-1DBF-41C1-B78A-EBAF5E57E975}" type="sibTrans" cxnId="{854E1524-D066-4E4C-8FA6-E991B0D1121B}">
      <dgm:prSet/>
      <dgm:spPr/>
      <dgm:t>
        <a:bodyPr/>
        <a:lstStyle/>
        <a:p>
          <a:endParaRPr lang="zh-CN" altLang="en-US"/>
        </a:p>
      </dgm:t>
    </dgm:pt>
    <dgm:pt modelId="{3F74CDDD-E2BD-40EA-A8C4-42F75C89FFF8}" type="pres">
      <dgm:prSet presAssocID="{D284C47B-ADF5-42CF-8423-A493939224B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B766D64C-D4C5-48C1-9B53-5D099C8703D2}" type="pres">
      <dgm:prSet presAssocID="{6D51483F-E6DF-4B4E-858A-4120A75E30FC}" presName="root" presStyleCnt="0">
        <dgm:presLayoutVars>
          <dgm:chMax/>
          <dgm:chPref/>
        </dgm:presLayoutVars>
      </dgm:prSet>
      <dgm:spPr/>
    </dgm:pt>
    <dgm:pt modelId="{C37B4717-35A3-4657-8565-865926C56CF9}" type="pres">
      <dgm:prSet presAssocID="{6D51483F-E6DF-4B4E-858A-4120A75E30FC}" presName="rootComposite" presStyleCnt="0">
        <dgm:presLayoutVars/>
      </dgm:prSet>
      <dgm:spPr/>
    </dgm:pt>
    <dgm:pt modelId="{71CF1C39-209A-4E85-A8CA-B8393CE811AC}" type="pres">
      <dgm:prSet presAssocID="{6D51483F-E6DF-4B4E-858A-4120A75E30FC}" presName="ParentAccent" presStyleLbl="alignNode1" presStyleIdx="0" presStyleCnt="1"/>
      <dgm:spPr/>
    </dgm:pt>
    <dgm:pt modelId="{DEDAC459-476D-43FE-A377-4DDA486B2556}" type="pres">
      <dgm:prSet presAssocID="{6D51483F-E6DF-4B4E-858A-4120A75E30FC}" presName="ParentSmallAccent" presStyleLbl="fgAcc1" presStyleIdx="0" presStyleCnt="1"/>
      <dgm:spPr/>
    </dgm:pt>
    <dgm:pt modelId="{F1A30475-2A0D-41AE-BC1F-70C40D65781E}" type="pres">
      <dgm:prSet presAssocID="{6D51483F-E6DF-4B4E-858A-4120A75E30FC}" presName="Parent" presStyleLbl="revTx" presStyleIdx="0" presStyleCnt="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59CE0D-7F32-413B-AE95-D9B015822A4F}" type="pres">
      <dgm:prSet presAssocID="{6D51483F-E6DF-4B4E-858A-4120A75E30FC}" presName="childShape" presStyleCnt="0">
        <dgm:presLayoutVars>
          <dgm:chMax val="0"/>
          <dgm:chPref val="0"/>
        </dgm:presLayoutVars>
      </dgm:prSet>
      <dgm:spPr/>
    </dgm:pt>
    <dgm:pt modelId="{551ADCEC-8D80-4662-B63D-9C8111C82296}" type="pres">
      <dgm:prSet presAssocID="{D30EC7A0-F472-4472-B093-414E86268062}" presName="childComposite" presStyleCnt="0">
        <dgm:presLayoutVars>
          <dgm:chMax val="0"/>
          <dgm:chPref val="0"/>
        </dgm:presLayoutVars>
      </dgm:prSet>
      <dgm:spPr/>
    </dgm:pt>
    <dgm:pt modelId="{01A2892C-DA21-40FB-BF01-184FC12CA3FE}" type="pres">
      <dgm:prSet presAssocID="{D30EC7A0-F472-4472-B093-414E86268062}" presName="ChildAccent" presStyleLbl="solidFgAcc1" presStyleIdx="0" presStyleCnt="4"/>
      <dgm:spPr/>
    </dgm:pt>
    <dgm:pt modelId="{2DB1F353-F779-4D26-B28A-8F8E477DD01E}" type="pres">
      <dgm:prSet presAssocID="{D30EC7A0-F472-4472-B093-414E86268062}" presName="Child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8F92F6B-EB36-4ACB-A755-2D67DE97336C}" type="pres">
      <dgm:prSet presAssocID="{0C2D75DA-9250-4ACB-A02F-C4F3EA53629D}" presName="childComposite" presStyleCnt="0">
        <dgm:presLayoutVars>
          <dgm:chMax val="0"/>
          <dgm:chPref val="0"/>
        </dgm:presLayoutVars>
      </dgm:prSet>
      <dgm:spPr/>
    </dgm:pt>
    <dgm:pt modelId="{247FB602-8EF3-48D3-84F5-B1C50169724B}" type="pres">
      <dgm:prSet presAssocID="{0C2D75DA-9250-4ACB-A02F-C4F3EA53629D}" presName="ChildAccent" presStyleLbl="solidFgAcc1" presStyleIdx="1" presStyleCnt="4"/>
      <dgm:spPr/>
    </dgm:pt>
    <dgm:pt modelId="{44025EE4-E96E-4CB5-8A06-40AE2380D7E2}" type="pres">
      <dgm:prSet presAssocID="{0C2D75DA-9250-4ACB-A02F-C4F3EA53629D}" presName="Child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769E029-BD68-440F-93FF-C9D6988EF526}" type="pres">
      <dgm:prSet presAssocID="{84A91DD2-9075-43C0-9998-49795A2A61A5}" presName="childComposite" presStyleCnt="0">
        <dgm:presLayoutVars>
          <dgm:chMax val="0"/>
          <dgm:chPref val="0"/>
        </dgm:presLayoutVars>
      </dgm:prSet>
      <dgm:spPr/>
    </dgm:pt>
    <dgm:pt modelId="{B4168964-D644-418C-8509-DABDBE054987}" type="pres">
      <dgm:prSet presAssocID="{84A91DD2-9075-43C0-9998-49795A2A61A5}" presName="ChildAccent" presStyleLbl="solidFgAcc1" presStyleIdx="2" presStyleCnt="4"/>
      <dgm:spPr/>
    </dgm:pt>
    <dgm:pt modelId="{2500AF67-8C5E-44AC-B52D-88EDC8260C04}" type="pres">
      <dgm:prSet presAssocID="{84A91DD2-9075-43C0-9998-49795A2A61A5}" presName="Child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3D4562A-B952-414E-B114-FF8630856EBB}" type="pres">
      <dgm:prSet presAssocID="{C8CA51A2-1AF0-4E01-9680-FAE47B45F457}" presName="childComposite" presStyleCnt="0">
        <dgm:presLayoutVars>
          <dgm:chMax val="0"/>
          <dgm:chPref val="0"/>
        </dgm:presLayoutVars>
      </dgm:prSet>
      <dgm:spPr/>
    </dgm:pt>
    <dgm:pt modelId="{52CDE978-CF4A-4470-A15C-9943B2BAEF10}" type="pres">
      <dgm:prSet presAssocID="{C8CA51A2-1AF0-4E01-9680-FAE47B45F457}" presName="ChildAccent" presStyleLbl="solidFgAcc1" presStyleIdx="3" presStyleCnt="4"/>
      <dgm:spPr/>
    </dgm:pt>
    <dgm:pt modelId="{F77E4002-08D6-4F63-9BF8-F330FF61C6AF}" type="pres">
      <dgm:prSet presAssocID="{C8CA51A2-1AF0-4E01-9680-FAE47B45F457}" presName="Child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EB5AC4D-8DD5-4273-A196-F5830C385493}" type="presOf" srcId="{D30EC7A0-F472-4472-B093-414E86268062}" destId="{2DB1F353-F779-4D26-B28A-8F8E477DD01E}" srcOrd="0" destOrd="0" presId="urn:microsoft.com/office/officeart/2008/layout/SquareAccentList"/>
    <dgm:cxn modelId="{BFCF85EF-66FB-40A0-BF9A-0031B07DB059}" type="presOf" srcId="{D284C47B-ADF5-42CF-8423-A493939224BF}" destId="{3F74CDDD-E2BD-40EA-A8C4-42F75C89FFF8}" srcOrd="0" destOrd="0" presId="urn:microsoft.com/office/officeart/2008/layout/SquareAccentList"/>
    <dgm:cxn modelId="{584DC7F0-5F50-4D52-B47E-F2323DEB9066}" srcId="{D284C47B-ADF5-42CF-8423-A493939224BF}" destId="{6D51483F-E6DF-4B4E-858A-4120A75E30FC}" srcOrd="0" destOrd="0" parTransId="{EBE6C5BB-E77C-4EF2-9B4C-3AF2002AC5B4}" sibTransId="{71FA0A01-224C-4A0E-8DB5-A4FA98339323}"/>
    <dgm:cxn modelId="{95CBF56D-6FED-4735-A697-0047EFC55A73}" srcId="{6D51483F-E6DF-4B4E-858A-4120A75E30FC}" destId="{0C2D75DA-9250-4ACB-A02F-C4F3EA53629D}" srcOrd="1" destOrd="0" parTransId="{FDA63677-AA5F-4C1B-BCC8-046C6642B562}" sibTransId="{9F2992D2-C4CA-497A-95A5-5C0E0B17ADFA}"/>
    <dgm:cxn modelId="{0085982C-C940-4BBA-AB4B-43625D0E3E59}" srcId="{6D51483F-E6DF-4B4E-858A-4120A75E30FC}" destId="{D30EC7A0-F472-4472-B093-414E86268062}" srcOrd="0" destOrd="0" parTransId="{47E3D3A5-B0A3-4A9C-9556-2D811CC3CC7B}" sibTransId="{D44926CD-DA04-4B42-9F33-0BE0E77F024E}"/>
    <dgm:cxn modelId="{854E1524-D066-4E4C-8FA6-E991B0D1121B}" srcId="{6D51483F-E6DF-4B4E-858A-4120A75E30FC}" destId="{C8CA51A2-1AF0-4E01-9680-FAE47B45F457}" srcOrd="3" destOrd="0" parTransId="{B19C9EE9-550C-44E3-89D9-A7C65EC1136A}" sibTransId="{E675C203-1DBF-41C1-B78A-EBAF5E57E975}"/>
    <dgm:cxn modelId="{4133C076-C578-4739-B5B4-3C5656FB4964}" type="presOf" srcId="{0C2D75DA-9250-4ACB-A02F-C4F3EA53629D}" destId="{44025EE4-E96E-4CB5-8A06-40AE2380D7E2}" srcOrd="0" destOrd="0" presId="urn:microsoft.com/office/officeart/2008/layout/SquareAccentList"/>
    <dgm:cxn modelId="{9E5F7596-50AB-47CF-955C-1F37E5F564C7}" srcId="{6D51483F-E6DF-4B4E-858A-4120A75E30FC}" destId="{84A91DD2-9075-43C0-9998-49795A2A61A5}" srcOrd="2" destOrd="0" parTransId="{E9539213-8655-40B4-B36E-3A0C56656A9D}" sibTransId="{9CA4C786-F85D-4441-952B-F37C241BB911}"/>
    <dgm:cxn modelId="{21772592-4A6D-4FF5-8204-4FE3DDF8243C}" type="presOf" srcId="{C8CA51A2-1AF0-4E01-9680-FAE47B45F457}" destId="{F77E4002-08D6-4F63-9BF8-F330FF61C6AF}" srcOrd="0" destOrd="0" presId="urn:microsoft.com/office/officeart/2008/layout/SquareAccentList"/>
    <dgm:cxn modelId="{4C07CCCA-C9F0-49EC-97F2-6FFDE5571598}" type="presOf" srcId="{84A91DD2-9075-43C0-9998-49795A2A61A5}" destId="{2500AF67-8C5E-44AC-B52D-88EDC8260C04}" srcOrd="0" destOrd="0" presId="urn:microsoft.com/office/officeart/2008/layout/SquareAccentList"/>
    <dgm:cxn modelId="{1BA1BD22-CF3A-42AF-B4F1-78E1D9147058}" type="presOf" srcId="{6D51483F-E6DF-4B4E-858A-4120A75E30FC}" destId="{F1A30475-2A0D-41AE-BC1F-70C40D65781E}" srcOrd="0" destOrd="0" presId="urn:microsoft.com/office/officeart/2008/layout/SquareAccentList"/>
    <dgm:cxn modelId="{0CFC0340-01B6-49E0-8C38-6A9301BE35DE}" type="presParOf" srcId="{3F74CDDD-E2BD-40EA-A8C4-42F75C89FFF8}" destId="{B766D64C-D4C5-48C1-9B53-5D099C8703D2}" srcOrd="0" destOrd="0" presId="urn:microsoft.com/office/officeart/2008/layout/SquareAccentList"/>
    <dgm:cxn modelId="{C6DC5A4D-F444-481F-9DA7-EA68AC032D93}" type="presParOf" srcId="{B766D64C-D4C5-48C1-9B53-5D099C8703D2}" destId="{C37B4717-35A3-4657-8565-865926C56CF9}" srcOrd="0" destOrd="0" presId="urn:microsoft.com/office/officeart/2008/layout/SquareAccentList"/>
    <dgm:cxn modelId="{72E3F035-75F9-4981-9CA1-A6D878F16C99}" type="presParOf" srcId="{C37B4717-35A3-4657-8565-865926C56CF9}" destId="{71CF1C39-209A-4E85-A8CA-B8393CE811AC}" srcOrd="0" destOrd="0" presId="urn:microsoft.com/office/officeart/2008/layout/SquareAccentList"/>
    <dgm:cxn modelId="{B3F3DEE9-D82C-4A00-AFBB-3B98608DC30A}" type="presParOf" srcId="{C37B4717-35A3-4657-8565-865926C56CF9}" destId="{DEDAC459-476D-43FE-A377-4DDA486B2556}" srcOrd="1" destOrd="0" presId="urn:microsoft.com/office/officeart/2008/layout/SquareAccentList"/>
    <dgm:cxn modelId="{0565D8CC-3FC4-4437-9B0A-2D1C4774F87D}" type="presParOf" srcId="{C37B4717-35A3-4657-8565-865926C56CF9}" destId="{F1A30475-2A0D-41AE-BC1F-70C40D65781E}" srcOrd="2" destOrd="0" presId="urn:microsoft.com/office/officeart/2008/layout/SquareAccentList"/>
    <dgm:cxn modelId="{CCF3C351-B3ED-4CD2-9CE0-F6ED3F692292}" type="presParOf" srcId="{B766D64C-D4C5-48C1-9B53-5D099C8703D2}" destId="{FB59CE0D-7F32-413B-AE95-D9B015822A4F}" srcOrd="1" destOrd="0" presId="urn:microsoft.com/office/officeart/2008/layout/SquareAccentList"/>
    <dgm:cxn modelId="{DD9F2B3F-2A42-4FA1-99A5-6EB316E3A5FA}" type="presParOf" srcId="{FB59CE0D-7F32-413B-AE95-D9B015822A4F}" destId="{551ADCEC-8D80-4662-B63D-9C8111C82296}" srcOrd="0" destOrd="0" presId="urn:microsoft.com/office/officeart/2008/layout/SquareAccentList"/>
    <dgm:cxn modelId="{230A75A1-E218-4B52-A52F-CDBA2AF55E46}" type="presParOf" srcId="{551ADCEC-8D80-4662-B63D-9C8111C82296}" destId="{01A2892C-DA21-40FB-BF01-184FC12CA3FE}" srcOrd="0" destOrd="0" presId="urn:microsoft.com/office/officeart/2008/layout/SquareAccentList"/>
    <dgm:cxn modelId="{91FB45CC-2D49-499C-A1EB-CB943BFF466A}" type="presParOf" srcId="{551ADCEC-8D80-4662-B63D-9C8111C82296}" destId="{2DB1F353-F779-4D26-B28A-8F8E477DD01E}" srcOrd="1" destOrd="0" presId="urn:microsoft.com/office/officeart/2008/layout/SquareAccentList"/>
    <dgm:cxn modelId="{CF422E67-7BE8-423D-A315-A49CA208480F}" type="presParOf" srcId="{FB59CE0D-7F32-413B-AE95-D9B015822A4F}" destId="{58F92F6B-EB36-4ACB-A755-2D67DE97336C}" srcOrd="1" destOrd="0" presId="urn:microsoft.com/office/officeart/2008/layout/SquareAccentList"/>
    <dgm:cxn modelId="{18651971-B61A-4371-921C-3C8ED1903080}" type="presParOf" srcId="{58F92F6B-EB36-4ACB-A755-2D67DE97336C}" destId="{247FB602-8EF3-48D3-84F5-B1C50169724B}" srcOrd="0" destOrd="0" presId="urn:microsoft.com/office/officeart/2008/layout/SquareAccentList"/>
    <dgm:cxn modelId="{1344C981-2D2C-4012-B34B-765321E0F507}" type="presParOf" srcId="{58F92F6B-EB36-4ACB-A755-2D67DE97336C}" destId="{44025EE4-E96E-4CB5-8A06-40AE2380D7E2}" srcOrd="1" destOrd="0" presId="urn:microsoft.com/office/officeart/2008/layout/SquareAccentList"/>
    <dgm:cxn modelId="{163C4B11-622F-4EEC-AFC7-D3D926CAEB99}" type="presParOf" srcId="{FB59CE0D-7F32-413B-AE95-D9B015822A4F}" destId="{4769E029-BD68-440F-93FF-C9D6988EF526}" srcOrd="2" destOrd="0" presId="urn:microsoft.com/office/officeart/2008/layout/SquareAccentList"/>
    <dgm:cxn modelId="{9393D4AB-87E4-43AB-8E72-36DFC3F4A341}" type="presParOf" srcId="{4769E029-BD68-440F-93FF-C9D6988EF526}" destId="{B4168964-D644-418C-8509-DABDBE054987}" srcOrd="0" destOrd="0" presId="urn:microsoft.com/office/officeart/2008/layout/SquareAccentList"/>
    <dgm:cxn modelId="{5708F376-E5F9-45E0-B861-CC368325AEE5}" type="presParOf" srcId="{4769E029-BD68-440F-93FF-C9D6988EF526}" destId="{2500AF67-8C5E-44AC-B52D-88EDC8260C04}" srcOrd="1" destOrd="0" presId="urn:microsoft.com/office/officeart/2008/layout/SquareAccentList"/>
    <dgm:cxn modelId="{A34FCC2A-44EB-45E7-A102-4ABD8B544FC3}" type="presParOf" srcId="{FB59CE0D-7F32-413B-AE95-D9B015822A4F}" destId="{A3D4562A-B952-414E-B114-FF8630856EBB}" srcOrd="3" destOrd="0" presId="urn:microsoft.com/office/officeart/2008/layout/SquareAccentList"/>
    <dgm:cxn modelId="{1494ED61-4611-4DA1-8E68-FD222FFA99A1}" type="presParOf" srcId="{A3D4562A-B952-414E-B114-FF8630856EBB}" destId="{52CDE978-CF4A-4470-A15C-9943B2BAEF10}" srcOrd="0" destOrd="0" presId="urn:microsoft.com/office/officeart/2008/layout/SquareAccentList"/>
    <dgm:cxn modelId="{6E9C5AB6-05EC-4529-80C5-E4E73A469B6C}" type="presParOf" srcId="{A3D4562A-B952-414E-B114-FF8630856EBB}" destId="{F77E4002-08D6-4F63-9BF8-F330FF61C6A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BEC09-948E-48C9-85B0-CE35E6230F20}">
      <dsp:nvSpPr>
        <dsp:cNvPr id="0" name=""/>
        <dsp:cNvSpPr/>
      </dsp:nvSpPr>
      <dsp:spPr>
        <a:xfrm>
          <a:off x="5113220" y="259596"/>
          <a:ext cx="1776045" cy="17873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800" kern="1200" dirty="0" smtClean="0"/>
            <a:t>纪检机构</a:t>
          </a:r>
          <a:endParaRPr lang="zh-CN" altLang="en-US" sz="3800" kern="1200" dirty="0"/>
        </a:p>
      </dsp:txBody>
      <dsp:txXfrm>
        <a:off x="5373316" y="521353"/>
        <a:ext cx="1255853" cy="1263874"/>
      </dsp:txXfrm>
    </dsp:sp>
    <dsp:sp modelId="{72A27B13-3DF0-426C-B5FE-6B5ACD1344FD}">
      <dsp:nvSpPr>
        <dsp:cNvPr id="0" name=""/>
        <dsp:cNvSpPr/>
      </dsp:nvSpPr>
      <dsp:spPr>
        <a:xfrm rot="5426628">
          <a:off x="5620609" y="2324193"/>
          <a:ext cx="736977" cy="7942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检查</a:t>
          </a:r>
          <a:endParaRPr lang="zh-CN" altLang="en-US" sz="2000" kern="1200" dirty="0"/>
        </a:p>
      </dsp:txBody>
      <dsp:txXfrm rot="10800000">
        <a:off x="5732012" y="2372509"/>
        <a:ext cx="515884" cy="476577"/>
      </dsp:txXfrm>
    </dsp:sp>
    <dsp:sp modelId="{2F93673C-7D6F-4F79-9D1D-6B2A94B877F1}">
      <dsp:nvSpPr>
        <dsp:cNvPr id="0" name=""/>
        <dsp:cNvSpPr/>
      </dsp:nvSpPr>
      <dsp:spPr>
        <a:xfrm>
          <a:off x="5086833" y="3437408"/>
          <a:ext cx="1779057" cy="18561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800" kern="1200" dirty="0" smtClean="0"/>
            <a:t>执行机构</a:t>
          </a:r>
          <a:endParaRPr lang="zh-CN" altLang="en-US" sz="3800" kern="1200" dirty="0"/>
        </a:p>
      </dsp:txBody>
      <dsp:txXfrm>
        <a:off x="5347370" y="3709229"/>
        <a:ext cx="1257983" cy="1312468"/>
      </dsp:txXfrm>
    </dsp:sp>
    <dsp:sp modelId="{2BF77D10-1F30-43F5-A2F9-D0D295F6F025}">
      <dsp:nvSpPr>
        <dsp:cNvPr id="0" name=""/>
        <dsp:cNvSpPr/>
      </dsp:nvSpPr>
      <dsp:spPr>
        <a:xfrm rot="10800000">
          <a:off x="3789901" y="3968316"/>
          <a:ext cx="916499" cy="7942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执法</a:t>
          </a:r>
          <a:endParaRPr lang="zh-CN" altLang="en-US" sz="2000" kern="1200" dirty="0"/>
        </a:p>
      </dsp:txBody>
      <dsp:txXfrm rot="10800000">
        <a:off x="4028189" y="4127175"/>
        <a:ext cx="678211" cy="476577"/>
      </dsp:txXfrm>
    </dsp:sp>
    <dsp:sp modelId="{DAF7ADE6-A16C-47FC-8F2C-168CD859F82D}">
      <dsp:nvSpPr>
        <dsp:cNvPr id="0" name=""/>
        <dsp:cNvSpPr/>
      </dsp:nvSpPr>
      <dsp:spPr>
        <a:xfrm>
          <a:off x="1520095" y="3460861"/>
          <a:ext cx="1837494" cy="1809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800" kern="1200" dirty="0" smtClean="0"/>
            <a:t>社会</a:t>
          </a:r>
          <a:endParaRPr lang="zh-CN" altLang="en-US" sz="3800" kern="1200" dirty="0"/>
        </a:p>
      </dsp:txBody>
      <dsp:txXfrm>
        <a:off x="1789190" y="3725813"/>
        <a:ext cx="1299304" cy="1279301"/>
      </dsp:txXfrm>
    </dsp:sp>
    <dsp:sp modelId="{8CEDFA8D-B90E-435E-BD28-C8BD3B200016}">
      <dsp:nvSpPr>
        <dsp:cNvPr id="0" name=""/>
        <dsp:cNvSpPr/>
      </dsp:nvSpPr>
      <dsp:spPr>
        <a:xfrm>
          <a:off x="3331059" y="3240795"/>
          <a:ext cx="1586750" cy="7942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维权</a:t>
          </a:r>
          <a:endParaRPr lang="zh-CN" altLang="en-US" sz="2000" kern="1200" dirty="0"/>
        </a:p>
      </dsp:txBody>
      <dsp:txXfrm>
        <a:off x="3331059" y="3399654"/>
        <a:ext cx="1348462" cy="476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CF1C39-209A-4E85-A8CA-B8393CE811AC}">
      <dsp:nvSpPr>
        <dsp:cNvPr id="0" name=""/>
        <dsp:cNvSpPr/>
      </dsp:nvSpPr>
      <dsp:spPr>
        <a:xfrm>
          <a:off x="562737" y="675023"/>
          <a:ext cx="3193962" cy="375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DAC459-476D-43FE-A377-4DDA486B2556}">
      <dsp:nvSpPr>
        <dsp:cNvPr id="0" name=""/>
        <dsp:cNvSpPr/>
      </dsp:nvSpPr>
      <dsp:spPr>
        <a:xfrm>
          <a:off x="562737" y="816143"/>
          <a:ext cx="234640" cy="2346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A30475-2A0D-41AE-BC1F-70C40D65781E}">
      <dsp:nvSpPr>
        <dsp:cNvPr id="0" name=""/>
        <dsp:cNvSpPr/>
      </dsp:nvSpPr>
      <dsp:spPr>
        <a:xfrm>
          <a:off x="562737" y="0"/>
          <a:ext cx="3193962" cy="675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400" kern="1200" dirty="0" smtClean="0"/>
            <a:t>主动执行的特点</a:t>
          </a:r>
          <a:endParaRPr lang="zh-CN" altLang="en-US" sz="3400" kern="1200" dirty="0"/>
        </a:p>
      </dsp:txBody>
      <dsp:txXfrm>
        <a:off x="562737" y="0"/>
        <a:ext cx="3193962" cy="675023"/>
      </dsp:txXfrm>
    </dsp:sp>
    <dsp:sp modelId="{01A2892C-DA21-40FB-BF01-184FC12CA3FE}">
      <dsp:nvSpPr>
        <dsp:cNvPr id="0" name=""/>
        <dsp:cNvSpPr/>
      </dsp:nvSpPr>
      <dsp:spPr>
        <a:xfrm>
          <a:off x="562737" y="1363082"/>
          <a:ext cx="234634" cy="2346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B1F353-F779-4D26-B28A-8F8E477DD01E}">
      <dsp:nvSpPr>
        <dsp:cNvPr id="0" name=""/>
        <dsp:cNvSpPr/>
      </dsp:nvSpPr>
      <dsp:spPr>
        <a:xfrm>
          <a:off x="786315" y="1206933"/>
          <a:ext cx="2970384" cy="546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 smtClean="0"/>
            <a:t>纪检机构没有监督义务：主动有限预防</a:t>
          </a:r>
          <a:endParaRPr lang="zh-CN" altLang="en-US" sz="1200" kern="1200" dirty="0"/>
        </a:p>
      </dsp:txBody>
      <dsp:txXfrm>
        <a:off x="786315" y="1206933"/>
        <a:ext cx="2970384" cy="546932"/>
      </dsp:txXfrm>
    </dsp:sp>
    <dsp:sp modelId="{247FB602-8EF3-48D3-84F5-B1C50169724B}">
      <dsp:nvSpPr>
        <dsp:cNvPr id="0" name=""/>
        <dsp:cNvSpPr/>
      </dsp:nvSpPr>
      <dsp:spPr>
        <a:xfrm>
          <a:off x="562737" y="1910015"/>
          <a:ext cx="234634" cy="2346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025EE4-E96E-4CB5-8A06-40AE2380D7E2}">
      <dsp:nvSpPr>
        <dsp:cNvPr id="0" name=""/>
        <dsp:cNvSpPr/>
      </dsp:nvSpPr>
      <dsp:spPr>
        <a:xfrm>
          <a:off x="786315" y="1753865"/>
          <a:ext cx="2970384" cy="546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 smtClean="0"/>
            <a:t>执法机构自作主张：投诉无效，错案频发</a:t>
          </a:r>
          <a:endParaRPr lang="zh-CN" altLang="en-US" sz="1200" kern="1200" dirty="0"/>
        </a:p>
      </dsp:txBody>
      <dsp:txXfrm>
        <a:off x="786315" y="1753865"/>
        <a:ext cx="2970384" cy="546932"/>
      </dsp:txXfrm>
    </dsp:sp>
    <dsp:sp modelId="{B4168964-D644-418C-8509-DABDBE054987}">
      <dsp:nvSpPr>
        <dsp:cNvPr id="0" name=""/>
        <dsp:cNvSpPr/>
      </dsp:nvSpPr>
      <dsp:spPr>
        <a:xfrm>
          <a:off x="562737" y="2456948"/>
          <a:ext cx="234634" cy="2346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00AF67-8C5E-44AC-B52D-88EDC8260C04}">
      <dsp:nvSpPr>
        <dsp:cNvPr id="0" name=""/>
        <dsp:cNvSpPr/>
      </dsp:nvSpPr>
      <dsp:spPr>
        <a:xfrm>
          <a:off x="786315" y="2300798"/>
          <a:ext cx="2970384" cy="546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 smtClean="0"/>
            <a:t>社会维权成本高：放弃维权</a:t>
          </a:r>
          <a:endParaRPr lang="zh-CN" altLang="en-US" sz="1200" kern="1200" dirty="0"/>
        </a:p>
      </dsp:txBody>
      <dsp:txXfrm>
        <a:off x="786315" y="2300798"/>
        <a:ext cx="2970384" cy="546932"/>
      </dsp:txXfrm>
    </dsp:sp>
    <dsp:sp modelId="{B74D51A9-D540-40F0-9938-9B35D41380E8}">
      <dsp:nvSpPr>
        <dsp:cNvPr id="0" name=""/>
        <dsp:cNvSpPr/>
      </dsp:nvSpPr>
      <dsp:spPr>
        <a:xfrm>
          <a:off x="562737" y="3003881"/>
          <a:ext cx="234634" cy="2346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E34E52-8C1E-4724-8D0E-80B6A5F5CEAD}">
      <dsp:nvSpPr>
        <dsp:cNvPr id="0" name=""/>
        <dsp:cNvSpPr/>
      </dsp:nvSpPr>
      <dsp:spPr>
        <a:xfrm>
          <a:off x="786315" y="2847731"/>
          <a:ext cx="2970384" cy="546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 smtClean="0"/>
            <a:t>社会维权依赖于媒体效应</a:t>
          </a:r>
          <a:endParaRPr lang="zh-CN" altLang="en-US" sz="1200" kern="1200" dirty="0"/>
        </a:p>
      </dsp:txBody>
      <dsp:txXfrm>
        <a:off x="786315" y="2847731"/>
        <a:ext cx="2970384" cy="5469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F7D51-90EA-4218-863A-A9743BBB8E88}">
      <dsp:nvSpPr>
        <dsp:cNvPr id="0" name=""/>
        <dsp:cNvSpPr/>
      </dsp:nvSpPr>
      <dsp:spPr>
        <a:xfrm>
          <a:off x="3495877" y="1450389"/>
          <a:ext cx="1181747" cy="1133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社会</a:t>
          </a:r>
          <a:endParaRPr lang="zh-CN" altLang="en-US" sz="2200" kern="1200" dirty="0"/>
        </a:p>
      </dsp:txBody>
      <dsp:txXfrm>
        <a:off x="3668940" y="1616409"/>
        <a:ext cx="835621" cy="801613"/>
      </dsp:txXfrm>
    </dsp:sp>
    <dsp:sp modelId="{717A6A51-B4CB-492E-B990-FF4FCE0B9F0E}">
      <dsp:nvSpPr>
        <dsp:cNvPr id="0" name=""/>
        <dsp:cNvSpPr/>
      </dsp:nvSpPr>
      <dsp:spPr>
        <a:xfrm rot="2749132">
          <a:off x="4544701" y="2914953"/>
          <a:ext cx="1198932" cy="585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 dirty="0" smtClean="0"/>
            <a:t>监督</a:t>
          </a:r>
          <a:endParaRPr lang="zh-CN" altLang="en-US" sz="1700" kern="1200" dirty="0"/>
        </a:p>
      </dsp:txBody>
      <dsp:txXfrm>
        <a:off x="4571311" y="2969055"/>
        <a:ext cx="1023330" cy="351205"/>
      </dsp:txXfrm>
    </dsp:sp>
    <dsp:sp modelId="{E34BC7CB-A8A6-497A-93B7-9A6F6B677DAB}">
      <dsp:nvSpPr>
        <dsp:cNvPr id="0" name=""/>
        <dsp:cNvSpPr/>
      </dsp:nvSpPr>
      <dsp:spPr>
        <a:xfrm>
          <a:off x="6812899" y="492199"/>
          <a:ext cx="1315100" cy="1220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大数据分析</a:t>
          </a:r>
          <a:endParaRPr lang="zh-CN" altLang="en-US" sz="2200" kern="1200" dirty="0"/>
        </a:p>
      </dsp:txBody>
      <dsp:txXfrm>
        <a:off x="7005491" y="670872"/>
        <a:ext cx="929916" cy="862712"/>
      </dsp:txXfrm>
    </dsp:sp>
    <dsp:sp modelId="{5A58E725-2741-4F0C-B6A8-2EB176C4BF4D}">
      <dsp:nvSpPr>
        <dsp:cNvPr id="0" name=""/>
        <dsp:cNvSpPr/>
      </dsp:nvSpPr>
      <dsp:spPr>
        <a:xfrm rot="7495584">
          <a:off x="2435239" y="2874021"/>
          <a:ext cx="1303575" cy="585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 dirty="0" smtClean="0"/>
            <a:t>反馈</a:t>
          </a:r>
          <a:endParaRPr lang="zh-CN" altLang="en-US" sz="1700" kern="1200" dirty="0"/>
        </a:p>
      </dsp:txBody>
      <dsp:txXfrm rot="10800000">
        <a:off x="2573308" y="2919102"/>
        <a:ext cx="1127973" cy="351205"/>
      </dsp:txXfrm>
    </dsp:sp>
    <dsp:sp modelId="{B9189163-29F1-4361-9A8D-15039BD8E2A0}">
      <dsp:nvSpPr>
        <dsp:cNvPr id="0" name=""/>
        <dsp:cNvSpPr/>
      </dsp:nvSpPr>
      <dsp:spPr>
        <a:xfrm>
          <a:off x="5373798" y="3874277"/>
          <a:ext cx="1239535" cy="11458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执法机构</a:t>
          </a:r>
          <a:endParaRPr lang="zh-CN" altLang="en-US" sz="2200" kern="1200" dirty="0"/>
        </a:p>
      </dsp:txBody>
      <dsp:txXfrm>
        <a:off x="5555324" y="4042077"/>
        <a:ext cx="876483" cy="810211"/>
      </dsp:txXfrm>
    </dsp:sp>
    <dsp:sp modelId="{C862BD3F-CC59-4D6B-882F-4D4922B110DC}">
      <dsp:nvSpPr>
        <dsp:cNvPr id="0" name=""/>
        <dsp:cNvSpPr/>
      </dsp:nvSpPr>
      <dsp:spPr>
        <a:xfrm rot="10840435">
          <a:off x="3454404" y="4472105"/>
          <a:ext cx="1401942" cy="585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 dirty="0" smtClean="0"/>
            <a:t>反馈</a:t>
          </a:r>
          <a:endParaRPr lang="zh-CN" altLang="en-US" sz="1700" kern="1200" dirty="0"/>
        </a:p>
      </dsp:txBody>
      <dsp:txXfrm rot="10800000">
        <a:off x="3630000" y="4590206"/>
        <a:ext cx="1226340" cy="351205"/>
      </dsp:txXfrm>
    </dsp:sp>
    <dsp:sp modelId="{C9696F71-16FA-4276-A20D-3D4919CABDA2}">
      <dsp:nvSpPr>
        <dsp:cNvPr id="0" name=""/>
        <dsp:cNvSpPr/>
      </dsp:nvSpPr>
      <dsp:spPr>
        <a:xfrm>
          <a:off x="1520224" y="3846328"/>
          <a:ext cx="1208681" cy="11106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监督机构</a:t>
          </a:r>
          <a:endParaRPr lang="zh-CN" altLang="en-US" sz="2200" kern="1200" dirty="0"/>
        </a:p>
      </dsp:txBody>
      <dsp:txXfrm>
        <a:off x="1697231" y="4008985"/>
        <a:ext cx="854667" cy="785377"/>
      </dsp:txXfrm>
    </dsp:sp>
    <dsp:sp modelId="{76D2552E-2F63-40F2-9EC5-2C1F18FDDA3B}">
      <dsp:nvSpPr>
        <dsp:cNvPr id="0" name=""/>
        <dsp:cNvSpPr/>
      </dsp:nvSpPr>
      <dsp:spPr>
        <a:xfrm>
          <a:off x="3118668" y="3933621"/>
          <a:ext cx="1027234" cy="585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 dirty="0" smtClean="0"/>
            <a:t>考核</a:t>
          </a:r>
          <a:endParaRPr lang="zh-CN" altLang="en-US" sz="1700" kern="1200" dirty="0"/>
        </a:p>
      </dsp:txBody>
      <dsp:txXfrm>
        <a:off x="3118668" y="4050689"/>
        <a:ext cx="851632" cy="3512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CF1C39-209A-4E85-A8CA-B8393CE811AC}">
      <dsp:nvSpPr>
        <dsp:cNvPr id="0" name=""/>
        <dsp:cNvSpPr/>
      </dsp:nvSpPr>
      <dsp:spPr>
        <a:xfrm>
          <a:off x="788630" y="579541"/>
          <a:ext cx="2742176" cy="322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DAC459-476D-43FE-A377-4DDA486B2556}">
      <dsp:nvSpPr>
        <dsp:cNvPr id="0" name=""/>
        <dsp:cNvSpPr/>
      </dsp:nvSpPr>
      <dsp:spPr>
        <a:xfrm>
          <a:off x="788630" y="700700"/>
          <a:ext cx="201450" cy="201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A30475-2A0D-41AE-BC1F-70C40D65781E}">
      <dsp:nvSpPr>
        <dsp:cNvPr id="0" name=""/>
        <dsp:cNvSpPr/>
      </dsp:nvSpPr>
      <dsp:spPr>
        <a:xfrm>
          <a:off x="788630" y="0"/>
          <a:ext cx="2742176" cy="579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/>
            <a:t>被动执法的特点</a:t>
          </a:r>
          <a:endParaRPr lang="zh-CN" altLang="en-US" sz="2900" kern="1200" dirty="0"/>
        </a:p>
      </dsp:txBody>
      <dsp:txXfrm>
        <a:off x="788630" y="0"/>
        <a:ext cx="2742176" cy="579541"/>
      </dsp:txXfrm>
    </dsp:sp>
    <dsp:sp modelId="{01A2892C-DA21-40FB-BF01-184FC12CA3FE}">
      <dsp:nvSpPr>
        <dsp:cNvPr id="0" name=""/>
        <dsp:cNvSpPr/>
      </dsp:nvSpPr>
      <dsp:spPr>
        <a:xfrm>
          <a:off x="788630" y="1170274"/>
          <a:ext cx="201445" cy="201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B1F353-F779-4D26-B28A-8F8E477DD01E}">
      <dsp:nvSpPr>
        <dsp:cNvPr id="0" name=""/>
        <dsp:cNvSpPr/>
      </dsp:nvSpPr>
      <dsp:spPr>
        <a:xfrm>
          <a:off x="980583" y="1036212"/>
          <a:ext cx="2550224" cy="469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消极执法：淘汰</a:t>
          </a:r>
          <a:endParaRPr lang="zh-CN" altLang="en-US" sz="1600" kern="1200" dirty="0"/>
        </a:p>
      </dsp:txBody>
      <dsp:txXfrm>
        <a:off x="980583" y="1036212"/>
        <a:ext cx="2550224" cy="469569"/>
      </dsp:txXfrm>
    </dsp:sp>
    <dsp:sp modelId="{247FB602-8EF3-48D3-84F5-B1C50169724B}">
      <dsp:nvSpPr>
        <dsp:cNvPr id="0" name=""/>
        <dsp:cNvSpPr/>
      </dsp:nvSpPr>
      <dsp:spPr>
        <a:xfrm>
          <a:off x="788630" y="1639843"/>
          <a:ext cx="201445" cy="201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025EE4-E96E-4CB5-8A06-40AE2380D7E2}">
      <dsp:nvSpPr>
        <dsp:cNvPr id="0" name=""/>
        <dsp:cNvSpPr/>
      </dsp:nvSpPr>
      <dsp:spPr>
        <a:xfrm>
          <a:off x="980583" y="1505781"/>
          <a:ext cx="2550224" cy="469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违法执法：惩治</a:t>
          </a:r>
          <a:endParaRPr lang="zh-CN" altLang="en-US" sz="1600" kern="1200" dirty="0"/>
        </a:p>
      </dsp:txBody>
      <dsp:txXfrm>
        <a:off x="980583" y="1505781"/>
        <a:ext cx="2550224" cy="469569"/>
      </dsp:txXfrm>
    </dsp:sp>
    <dsp:sp modelId="{B4168964-D644-418C-8509-DABDBE054987}">
      <dsp:nvSpPr>
        <dsp:cNvPr id="0" name=""/>
        <dsp:cNvSpPr/>
      </dsp:nvSpPr>
      <dsp:spPr>
        <a:xfrm>
          <a:off x="788630" y="2109413"/>
          <a:ext cx="201445" cy="201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00AF67-8C5E-44AC-B52D-88EDC8260C04}">
      <dsp:nvSpPr>
        <dsp:cNvPr id="0" name=""/>
        <dsp:cNvSpPr/>
      </dsp:nvSpPr>
      <dsp:spPr>
        <a:xfrm>
          <a:off x="980583" y="1975351"/>
          <a:ext cx="2550224" cy="469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有效执法：支持</a:t>
          </a:r>
          <a:endParaRPr lang="zh-CN" altLang="en-US" sz="1600" kern="1200" dirty="0"/>
        </a:p>
      </dsp:txBody>
      <dsp:txXfrm>
        <a:off x="980583" y="1975351"/>
        <a:ext cx="2550224" cy="469569"/>
      </dsp:txXfrm>
    </dsp:sp>
    <dsp:sp modelId="{52CDE978-CF4A-4470-A15C-9943B2BAEF10}">
      <dsp:nvSpPr>
        <dsp:cNvPr id="0" name=""/>
        <dsp:cNvSpPr/>
      </dsp:nvSpPr>
      <dsp:spPr>
        <a:xfrm>
          <a:off x="788630" y="2578982"/>
          <a:ext cx="201445" cy="201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E4002-08D6-4F63-9BF8-F330FF61C6AF}">
      <dsp:nvSpPr>
        <dsp:cNvPr id="0" name=""/>
        <dsp:cNvSpPr/>
      </dsp:nvSpPr>
      <dsp:spPr>
        <a:xfrm>
          <a:off x="980583" y="2444920"/>
          <a:ext cx="2550224" cy="469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媒体的公示与跟踪</a:t>
          </a:r>
          <a:endParaRPr lang="zh-CN" altLang="en-US" sz="1600" kern="1200" dirty="0"/>
        </a:p>
      </dsp:txBody>
      <dsp:txXfrm>
        <a:off x="980583" y="2444920"/>
        <a:ext cx="2550224" cy="469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1474007054"/>
              </p:ext>
            </p:extLst>
          </p:nvPr>
        </p:nvGraphicFramePr>
        <p:xfrm>
          <a:off x="1469292" y="96585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108794099"/>
              </p:ext>
            </p:extLst>
          </p:nvPr>
        </p:nvGraphicFramePr>
        <p:xfrm>
          <a:off x="8271146" y="3458308"/>
          <a:ext cx="4319438" cy="3399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795755" y="155187"/>
            <a:ext cx="8911687" cy="1280890"/>
          </a:xfrm>
        </p:spPr>
        <p:txBody>
          <a:bodyPr>
            <a:normAutofit/>
          </a:bodyPr>
          <a:lstStyle/>
          <a:p>
            <a:r>
              <a:rPr lang="zh-CN" altLang="en-US" sz="5400" dirty="0" smtClean="0"/>
              <a:t>主动监督的依赖性与局限性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3165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图示 11"/>
          <p:cNvGraphicFramePr/>
          <p:nvPr>
            <p:extLst>
              <p:ext uri="{D42A27DB-BD31-4B8C-83A1-F6EECF244321}">
                <p14:modId xmlns:p14="http://schemas.microsoft.com/office/powerpoint/2010/main" val="3626746537"/>
              </p:ext>
            </p:extLst>
          </p:nvPr>
        </p:nvGraphicFramePr>
        <p:xfrm>
          <a:off x="1321522" y="114817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图示 13"/>
          <p:cNvGraphicFramePr/>
          <p:nvPr>
            <p:extLst>
              <p:ext uri="{D42A27DB-BD31-4B8C-83A1-F6EECF244321}">
                <p14:modId xmlns:p14="http://schemas.microsoft.com/office/powerpoint/2010/main" val="2955139329"/>
              </p:ext>
            </p:extLst>
          </p:nvPr>
        </p:nvGraphicFramePr>
        <p:xfrm>
          <a:off x="8186410" y="3939194"/>
          <a:ext cx="4319438" cy="2918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下箭头 14"/>
          <p:cNvSpPr/>
          <p:nvPr/>
        </p:nvSpPr>
        <p:spPr>
          <a:xfrm rot="13721271">
            <a:off x="7263553" y="2466415"/>
            <a:ext cx="937847" cy="14262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海量分析</a:t>
            </a:r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1725418" y="0"/>
            <a:ext cx="8911687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dirty="0" smtClean="0"/>
              <a:t>被动监督的主动性与灵活性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086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</TotalTime>
  <Words>94</Words>
  <Application>Microsoft Office PowerPoint</Application>
  <PresentationFormat>宽屏</PresentationFormat>
  <Paragraphs>27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幼圆</vt:lpstr>
      <vt:lpstr>Arial</vt:lpstr>
      <vt:lpstr>Century Gothic</vt:lpstr>
      <vt:lpstr>Wingdings 3</vt:lpstr>
      <vt:lpstr>丝状</vt:lpstr>
      <vt:lpstr>主动监督的依赖性与局限性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Satchmo Smith</dc:creator>
  <cp:lastModifiedBy>Satchmo Smith</cp:lastModifiedBy>
  <cp:revision>10</cp:revision>
  <dcterms:created xsi:type="dcterms:W3CDTF">2015-05-27T13:20:16Z</dcterms:created>
  <dcterms:modified xsi:type="dcterms:W3CDTF">2015-05-29T00:38:39Z</dcterms:modified>
</cp:coreProperties>
</file>